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0" r:id="rId2"/>
    <p:sldId id="310" r:id="rId3"/>
    <p:sldId id="309" r:id="rId4"/>
    <p:sldId id="308" r:id="rId5"/>
    <p:sldId id="306" r:id="rId6"/>
    <p:sldId id="311" r:id="rId7"/>
    <p:sldId id="327" r:id="rId8"/>
    <p:sldId id="313" r:id="rId9"/>
    <p:sldId id="320" r:id="rId10"/>
    <p:sldId id="304" r:id="rId11"/>
    <p:sldId id="319" r:id="rId12"/>
    <p:sldId id="316" r:id="rId13"/>
    <p:sldId id="315" r:id="rId14"/>
    <p:sldId id="323" r:id="rId15"/>
    <p:sldId id="322" r:id="rId16"/>
    <p:sldId id="324" r:id="rId17"/>
    <p:sldId id="317" r:id="rId18"/>
    <p:sldId id="318" r:id="rId19"/>
    <p:sldId id="325" r:id="rId20"/>
    <p:sldId id="298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407"/>
    <p:restoredTop sz="94595"/>
  </p:normalViewPr>
  <p:slideViewPr>
    <p:cSldViewPr snapToGrid="0" snapToObjects="1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B82D-564A-5E41-93B4-FB93514E6E43}" type="doc">
      <dgm:prSet loTypeId="urn:microsoft.com/office/officeart/2005/8/layout/radial1" loCatId="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8D74935-0A31-8448-9E7F-29A2F453E59C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8747C120-0BA4-954A-BD3C-FFF509AA45B4}" type="parTrans" cxnId="{4FA26D8A-C3AD-AC42-9577-5A640760C072}">
      <dgm:prSet/>
      <dgm:spPr/>
      <dgm:t>
        <a:bodyPr/>
        <a:lstStyle/>
        <a:p>
          <a:endParaRPr lang="en-US"/>
        </a:p>
      </dgm:t>
    </dgm:pt>
    <dgm:pt modelId="{D11EC3A0-887E-DA4D-B9AD-C3F22F09455E}" type="sibTrans" cxnId="{4FA26D8A-C3AD-AC42-9577-5A640760C072}">
      <dgm:prSet/>
      <dgm:spPr/>
      <dgm:t>
        <a:bodyPr/>
        <a:lstStyle/>
        <a:p>
          <a:endParaRPr lang="en-US"/>
        </a:p>
      </dgm:t>
    </dgm:pt>
    <dgm:pt modelId="{0BA93D5C-0B11-194B-A0CF-58388E5E011C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Languages</a:t>
          </a:r>
        </a:p>
        <a:p>
          <a:r>
            <a:rPr lang="en-US" sz="1600" dirty="0"/>
            <a:t>Python</a:t>
          </a:r>
        </a:p>
        <a:p>
          <a:r>
            <a:rPr lang="en-US" sz="1600" dirty="0" smtClean="0"/>
            <a:t>Stan</a:t>
          </a:r>
          <a:endParaRPr lang="en-US" sz="1600" dirty="0"/>
        </a:p>
        <a:p>
          <a:r>
            <a:rPr lang="en-US" sz="1600" dirty="0"/>
            <a:t>C++</a:t>
          </a:r>
        </a:p>
      </dgm:t>
    </dgm:pt>
    <dgm:pt modelId="{EED32FD6-66D8-504B-A430-9869B6F5A272}" type="parTrans" cxnId="{E1C76352-48A6-0044-B2A1-CE11D6176AA8}">
      <dgm:prSet/>
      <dgm:spPr/>
      <dgm:t>
        <a:bodyPr/>
        <a:lstStyle/>
        <a:p>
          <a:endParaRPr lang="en-US"/>
        </a:p>
      </dgm:t>
    </dgm:pt>
    <dgm:pt modelId="{BDF83D38-715E-1143-AEB5-24A1CEF5D5B1}" type="sibTrans" cxnId="{E1C76352-48A6-0044-B2A1-CE11D6176AA8}">
      <dgm:prSet/>
      <dgm:spPr/>
      <dgm:t>
        <a:bodyPr/>
        <a:lstStyle/>
        <a:p>
          <a:endParaRPr lang="en-US"/>
        </a:p>
      </dgm:t>
    </dgm:pt>
    <dgm:pt modelId="{D6FA292D-A36D-1B49-B20F-31988E6A54E2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Platforms</a:t>
          </a:r>
        </a:p>
        <a:p>
          <a:r>
            <a:rPr lang="en-US" sz="1600" dirty="0" err="1"/>
            <a:t>Tensorflow</a:t>
          </a:r>
          <a:endParaRPr lang="en-US" sz="1600" dirty="0"/>
        </a:p>
        <a:p>
          <a:r>
            <a:rPr lang="en-US" sz="1600" dirty="0"/>
            <a:t>Spark</a:t>
          </a:r>
        </a:p>
      </dgm:t>
    </dgm:pt>
    <dgm:pt modelId="{9B196D7C-D4EB-9446-8F0C-256B0C105B03}" type="parTrans" cxnId="{DDE61EFE-AD90-054B-9C33-558C57D2ABCC}">
      <dgm:prSet/>
      <dgm:spPr/>
      <dgm:t>
        <a:bodyPr/>
        <a:lstStyle/>
        <a:p>
          <a:endParaRPr lang="en-US"/>
        </a:p>
      </dgm:t>
    </dgm:pt>
    <dgm:pt modelId="{E027ECB0-DCD2-B74D-9920-569DDFA2A9F8}" type="sibTrans" cxnId="{DDE61EFE-AD90-054B-9C33-558C57D2ABCC}">
      <dgm:prSet/>
      <dgm:spPr/>
      <dgm:t>
        <a:bodyPr/>
        <a:lstStyle/>
        <a:p>
          <a:endParaRPr lang="en-US"/>
        </a:p>
      </dgm:t>
    </dgm:pt>
    <dgm:pt modelId="{32168024-E090-2E48-9D97-E0B430081CF8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Databases</a:t>
          </a:r>
        </a:p>
        <a:p>
          <a:r>
            <a:rPr lang="en-US" sz="1600" dirty="0"/>
            <a:t>SQL</a:t>
          </a:r>
        </a:p>
        <a:p>
          <a:r>
            <a:rPr lang="en-US" sz="1600" dirty="0" err="1" smtClean="0"/>
            <a:t>Bigquery</a:t>
          </a:r>
          <a:endParaRPr lang="en-US" sz="1600" dirty="0"/>
        </a:p>
      </dgm:t>
    </dgm:pt>
    <dgm:pt modelId="{AB07E2A4-024E-1242-A460-1CE85766AACF}" type="parTrans" cxnId="{2BE47FC9-8C58-9C42-B78C-0058AA793901}">
      <dgm:prSet/>
      <dgm:spPr/>
      <dgm:t>
        <a:bodyPr/>
        <a:lstStyle/>
        <a:p>
          <a:endParaRPr lang="en-US"/>
        </a:p>
      </dgm:t>
    </dgm:pt>
    <dgm:pt modelId="{4C57BF73-A190-5C42-AE0E-F601CC70D068}" type="sibTrans" cxnId="{2BE47FC9-8C58-9C42-B78C-0058AA793901}">
      <dgm:prSet/>
      <dgm:spPr/>
      <dgm:t>
        <a:bodyPr/>
        <a:lstStyle/>
        <a:p>
          <a:endParaRPr lang="en-US"/>
        </a:p>
      </dgm:t>
    </dgm:pt>
    <dgm:pt modelId="{B7AFC490-DF9B-514E-8F65-923877B3A846}">
      <dgm:prSet phldrT="[Text]"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Data Sources</a:t>
          </a:r>
        </a:p>
      </dgm:t>
    </dgm:pt>
    <dgm:pt modelId="{FA3D7783-1FC6-424F-981A-C15F9F3E22EC}" type="parTrans" cxnId="{70BA49FE-0021-5B4A-8554-7046349C97B6}">
      <dgm:prSet/>
      <dgm:spPr/>
      <dgm:t>
        <a:bodyPr/>
        <a:lstStyle/>
        <a:p>
          <a:endParaRPr lang="en-US"/>
        </a:p>
      </dgm:t>
    </dgm:pt>
    <dgm:pt modelId="{AE04C7BC-B999-2F4F-A61C-A3A0FFF3F8D4}" type="sibTrans" cxnId="{70BA49FE-0021-5B4A-8554-7046349C97B6}">
      <dgm:prSet/>
      <dgm:spPr/>
      <dgm:t>
        <a:bodyPr/>
        <a:lstStyle/>
        <a:p>
          <a:endParaRPr lang="en-US"/>
        </a:p>
      </dgm:t>
    </dgm:pt>
    <dgm:pt modelId="{7D581483-739A-084A-A7EA-D79C00239682}">
      <dgm:prSet custT="1"/>
      <dgm:spPr/>
      <dgm:t>
        <a:bodyPr/>
        <a:lstStyle/>
        <a:p>
          <a:r>
            <a:rPr lang="en-US" sz="1600" dirty="0">
              <a:solidFill>
                <a:srgbClr val="FF0000"/>
              </a:solidFill>
            </a:rPr>
            <a:t>Web</a:t>
          </a:r>
        </a:p>
        <a:p>
          <a:r>
            <a:rPr lang="en-US" sz="1600" dirty="0"/>
            <a:t>Shiny</a:t>
          </a:r>
        </a:p>
      </dgm:t>
    </dgm:pt>
    <dgm:pt modelId="{5792D874-7033-274A-8B5C-803F5B0663A0}" type="parTrans" cxnId="{3B6F6EEF-8F99-3E4C-8D9F-5EC732A00EDF}">
      <dgm:prSet/>
      <dgm:spPr/>
      <dgm:t>
        <a:bodyPr/>
        <a:lstStyle/>
        <a:p>
          <a:endParaRPr lang="en-US"/>
        </a:p>
      </dgm:t>
    </dgm:pt>
    <dgm:pt modelId="{A6582C6B-347F-B44D-B80F-5F4C28B10D5C}" type="sibTrans" cxnId="{3B6F6EEF-8F99-3E4C-8D9F-5EC732A00EDF}">
      <dgm:prSet/>
      <dgm:spPr/>
      <dgm:t>
        <a:bodyPr/>
        <a:lstStyle/>
        <a:p>
          <a:endParaRPr lang="en-US"/>
        </a:p>
      </dgm:t>
    </dgm:pt>
    <dgm:pt modelId="{037684BE-2EC3-5746-A435-0A9D2D0F17D4}">
      <dgm:prSet custT="1"/>
      <dgm:spPr/>
      <dgm:t>
        <a:bodyPr/>
        <a:lstStyle/>
        <a:p>
          <a:r>
            <a:rPr lang="en-US" sz="1600" dirty="0" smtClean="0">
              <a:solidFill>
                <a:srgbClr val="FF0000"/>
              </a:solidFill>
            </a:rPr>
            <a:t>DSL</a:t>
          </a:r>
          <a:endParaRPr lang="en-US" sz="1600" dirty="0">
            <a:solidFill>
              <a:srgbClr val="FF0000"/>
            </a:solidFill>
          </a:endParaRPr>
        </a:p>
        <a:p>
          <a:r>
            <a:rPr lang="en-US" sz="1600" dirty="0"/>
            <a:t>CVX</a:t>
          </a:r>
        </a:p>
        <a:p>
          <a:r>
            <a:rPr lang="en-US" sz="1600" dirty="0" err="1" smtClean="0"/>
            <a:t>Tidyverse</a:t>
          </a:r>
          <a:endParaRPr lang="en-US" sz="1600" dirty="0" smtClean="0"/>
        </a:p>
        <a:p>
          <a:r>
            <a:rPr lang="en-US" sz="1600" dirty="0" smtClean="0"/>
            <a:t>NIMBLE</a:t>
          </a:r>
          <a:endParaRPr lang="en-US" sz="1600" dirty="0"/>
        </a:p>
      </dgm:t>
    </dgm:pt>
    <dgm:pt modelId="{FA7C49BC-7007-A24B-AA13-3FBB5665D0C4}" type="parTrans" cxnId="{3A4C0FE7-8574-5040-B35E-F2E94448672C}">
      <dgm:prSet/>
      <dgm:spPr/>
      <dgm:t>
        <a:bodyPr/>
        <a:lstStyle/>
        <a:p>
          <a:endParaRPr lang="en-US"/>
        </a:p>
      </dgm:t>
    </dgm:pt>
    <dgm:pt modelId="{81AFB083-D903-2E46-97E3-3F6C14A87B24}" type="sibTrans" cxnId="{3A4C0FE7-8574-5040-B35E-F2E94448672C}">
      <dgm:prSet/>
      <dgm:spPr/>
      <dgm:t>
        <a:bodyPr/>
        <a:lstStyle/>
        <a:p>
          <a:endParaRPr lang="en-US"/>
        </a:p>
      </dgm:t>
    </dgm:pt>
    <dgm:pt modelId="{9ACBF796-223A-DE45-A360-5FD3125952A6}">
      <dgm:prSet custT="1"/>
      <dgm:spPr/>
      <dgm:t>
        <a:bodyPr/>
        <a:lstStyle/>
        <a:p>
          <a:r>
            <a:rPr lang="en-US" sz="1600" dirty="0"/>
            <a:t>Data Structures</a:t>
          </a:r>
        </a:p>
        <a:p>
          <a:r>
            <a:rPr lang="en-US" sz="1600" dirty="0" smtClean="0"/>
            <a:t>Apache Arrow</a:t>
          </a:r>
          <a:endParaRPr lang="en-US" sz="1600" dirty="0"/>
        </a:p>
      </dgm:t>
    </dgm:pt>
    <dgm:pt modelId="{D3FC12CC-24F8-EF4C-8924-2FC345CE619D}" type="parTrans" cxnId="{A90328B7-3284-5348-A43E-DE232E2CAD27}">
      <dgm:prSet/>
      <dgm:spPr/>
      <dgm:t>
        <a:bodyPr/>
        <a:lstStyle/>
        <a:p>
          <a:endParaRPr lang="en-US"/>
        </a:p>
      </dgm:t>
    </dgm:pt>
    <dgm:pt modelId="{4B6EF800-A099-2F4D-8E45-EACA6D00B4C3}" type="sibTrans" cxnId="{A90328B7-3284-5348-A43E-DE232E2CAD27}">
      <dgm:prSet/>
      <dgm:spPr/>
      <dgm:t>
        <a:bodyPr/>
        <a:lstStyle/>
        <a:p>
          <a:endParaRPr lang="en-US"/>
        </a:p>
      </dgm:t>
    </dgm:pt>
    <dgm:pt modelId="{1ADEE476-99CA-1F46-B705-6048B609448F}" type="pres">
      <dgm:prSet presAssocID="{F44BB82D-564A-5E41-93B4-FB93514E6E4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9DD78-3DFA-774C-A5C8-5A65BC69681B}" type="pres">
      <dgm:prSet presAssocID="{08D74935-0A31-8448-9E7F-29A2F453E59C}" presName="centerShape" presStyleLbl="node0" presStyleIdx="0" presStyleCnt="1"/>
      <dgm:spPr/>
      <dgm:t>
        <a:bodyPr/>
        <a:lstStyle/>
        <a:p>
          <a:endParaRPr lang="en-US"/>
        </a:p>
      </dgm:t>
    </dgm:pt>
    <dgm:pt modelId="{AD624AC0-F61E-6349-850E-9957084DB08A}" type="pres">
      <dgm:prSet presAssocID="{EED32FD6-66D8-504B-A430-9869B6F5A272}" presName="Name9" presStyleLbl="parChTrans1D2" presStyleIdx="0" presStyleCnt="7"/>
      <dgm:spPr/>
      <dgm:t>
        <a:bodyPr/>
        <a:lstStyle/>
        <a:p>
          <a:endParaRPr lang="en-US"/>
        </a:p>
      </dgm:t>
    </dgm:pt>
    <dgm:pt modelId="{7949FD1D-8C50-CF46-B7DC-FA83742FE0A1}" type="pres">
      <dgm:prSet presAssocID="{EED32FD6-66D8-504B-A430-9869B6F5A272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B154FFD-31B9-A047-B60D-959708BEBA35}" type="pres">
      <dgm:prSet presAssocID="{0BA93D5C-0B11-194B-A0CF-58388E5E0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0485-5A8A-4547-90F0-912CC2AE0FAC}" type="pres">
      <dgm:prSet presAssocID="{9B196D7C-D4EB-9446-8F0C-256B0C105B03}" presName="Name9" presStyleLbl="parChTrans1D2" presStyleIdx="1" presStyleCnt="7"/>
      <dgm:spPr/>
      <dgm:t>
        <a:bodyPr/>
        <a:lstStyle/>
        <a:p>
          <a:endParaRPr lang="en-US"/>
        </a:p>
      </dgm:t>
    </dgm:pt>
    <dgm:pt modelId="{0D8147E7-E7FA-7246-834B-B7477D71609E}" type="pres">
      <dgm:prSet presAssocID="{9B196D7C-D4EB-9446-8F0C-256B0C105B03}" presName="connTx" presStyleLbl="parChTrans1D2" presStyleIdx="1" presStyleCnt="7"/>
      <dgm:spPr/>
      <dgm:t>
        <a:bodyPr/>
        <a:lstStyle/>
        <a:p>
          <a:endParaRPr lang="en-US"/>
        </a:p>
      </dgm:t>
    </dgm:pt>
    <dgm:pt modelId="{F0F07AA8-10DA-4A40-A1A4-DC6B1CE539AC}" type="pres">
      <dgm:prSet presAssocID="{D6FA292D-A36D-1B49-B20F-31988E6A54E2}" presName="node" presStyleLbl="node1" presStyleIdx="1" presStyleCnt="7" custScaleX="1115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6D82D-E6B4-6140-8F8B-401732FCA190}" type="pres">
      <dgm:prSet presAssocID="{D3FC12CC-24F8-EF4C-8924-2FC345CE619D}" presName="Name9" presStyleLbl="parChTrans1D2" presStyleIdx="2" presStyleCnt="7"/>
      <dgm:spPr/>
      <dgm:t>
        <a:bodyPr/>
        <a:lstStyle/>
        <a:p>
          <a:endParaRPr lang="en-US"/>
        </a:p>
      </dgm:t>
    </dgm:pt>
    <dgm:pt modelId="{D2604D70-A640-2742-864E-04E269BA069B}" type="pres">
      <dgm:prSet presAssocID="{D3FC12CC-24F8-EF4C-8924-2FC345CE619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855063F-45E0-AB42-ACD7-1ACBC0EDDB3A}" type="pres">
      <dgm:prSet presAssocID="{9ACBF796-223A-DE45-A360-5FD3125952A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D86E5E-7B91-864E-A8CB-43B0B6C1149A}" type="pres">
      <dgm:prSet presAssocID="{AB07E2A4-024E-1242-A460-1CE85766AACF}" presName="Name9" presStyleLbl="parChTrans1D2" presStyleIdx="3" presStyleCnt="7"/>
      <dgm:spPr/>
      <dgm:t>
        <a:bodyPr/>
        <a:lstStyle/>
        <a:p>
          <a:endParaRPr lang="en-US"/>
        </a:p>
      </dgm:t>
    </dgm:pt>
    <dgm:pt modelId="{2133E431-084B-7E4E-AC85-8C69996FDDC7}" type="pres">
      <dgm:prSet presAssocID="{AB07E2A4-024E-1242-A460-1CE85766AAC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FE491D69-DC64-3F4B-BD77-B9BF57190BDA}" type="pres">
      <dgm:prSet presAssocID="{32168024-E090-2E48-9D97-E0B430081CF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C673F-887C-8C41-8938-56A904C755B2}" type="pres">
      <dgm:prSet presAssocID="{FA3D7783-1FC6-424F-981A-C15F9F3E22EC}" presName="Name9" presStyleLbl="parChTrans1D2" presStyleIdx="4" presStyleCnt="7"/>
      <dgm:spPr/>
      <dgm:t>
        <a:bodyPr/>
        <a:lstStyle/>
        <a:p>
          <a:endParaRPr lang="en-US"/>
        </a:p>
      </dgm:t>
    </dgm:pt>
    <dgm:pt modelId="{3EE5CFE7-960A-2A43-B2D4-87A067B8BB85}" type="pres">
      <dgm:prSet presAssocID="{FA3D7783-1FC6-424F-981A-C15F9F3E22EC}" presName="connTx" presStyleLbl="parChTrans1D2" presStyleIdx="4" presStyleCnt="7"/>
      <dgm:spPr/>
      <dgm:t>
        <a:bodyPr/>
        <a:lstStyle/>
        <a:p>
          <a:endParaRPr lang="en-US"/>
        </a:p>
      </dgm:t>
    </dgm:pt>
    <dgm:pt modelId="{DE0989EF-EF77-3740-8547-50C373AFE793}" type="pres">
      <dgm:prSet presAssocID="{B7AFC490-DF9B-514E-8F65-923877B3A84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5CE01-2C8C-4044-AFB3-1C039991F464}" type="pres">
      <dgm:prSet presAssocID="{5792D874-7033-274A-8B5C-803F5B0663A0}" presName="Name9" presStyleLbl="parChTrans1D2" presStyleIdx="5" presStyleCnt="7"/>
      <dgm:spPr/>
      <dgm:t>
        <a:bodyPr/>
        <a:lstStyle/>
        <a:p>
          <a:endParaRPr lang="en-US"/>
        </a:p>
      </dgm:t>
    </dgm:pt>
    <dgm:pt modelId="{23F98A70-01A8-4245-8D31-62F358A35B75}" type="pres">
      <dgm:prSet presAssocID="{5792D874-7033-274A-8B5C-803F5B0663A0}" presName="connTx" presStyleLbl="parChTrans1D2" presStyleIdx="5" presStyleCnt="7"/>
      <dgm:spPr/>
      <dgm:t>
        <a:bodyPr/>
        <a:lstStyle/>
        <a:p>
          <a:endParaRPr lang="en-US"/>
        </a:p>
      </dgm:t>
    </dgm:pt>
    <dgm:pt modelId="{B95EC1E2-BE09-2A40-A520-318A572DCBDC}" type="pres">
      <dgm:prSet presAssocID="{7D581483-739A-084A-A7EA-D79C00239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F423A-99AB-D44F-B59E-A040268667DD}" type="pres">
      <dgm:prSet presAssocID="{FA7C49BC-7007-A24B-AA13-3FBB5665D0C4}" presName="Name9" presStyleLbl="parChTrans1D2" presStyleIdx="6" presStyleCnt="7"/>
      <dgm:spPr/>
      <dgm:t>
        <a:bodyPr/>
        <a:lstStyle/>
        <a:p>
          <a:endParaRPr lang="en-US"/>
        </a:p>
      </dgm:t>
    </dgm:pt>
    <dgm:pt modelId="{FA6B5F26-95EF-C04C-B096-F65E7BE5D410}" type="pres">
      <dgm:prSet presAssocID="{FA7C49BC-7007-A24B-AA13-3FBB5665D0C4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2A0752A-B09C-B44F-B10C-C76E414482A7}" type="pres">
      <dgm:prSet presAssocID="{037684BE-2EC3-5746-A435-0A9D2D0F17D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E61EFE-AD90-054B-9C33-558C57D2ABCC}" srcId="{08D74935-0A31-8448-9E7F-29A2F453E59C}" destId="{D6FA292D-A36D-1B49-B20F-31988E6A54E2}" srcOrd="1" destOrd="0" parTransId="{9B196D7C-D4EB-9446-8F0C-256B0C105B03}" sibTransId="{E027ECB0-DCD2-B74D-9920-569DDFA2A9F8}"/>
    <dgm:cxn modelId="{C7DEEF5F-8157-CF41-ABA6-F759890FC6F5}" type="presOf" srcId="{9B196D7C-D4EB-9446-8F0C-256B0C105B03}" destId="{0D8147E7-E7FA-7246-834B-B7477D71609E}" srcOrd="1" destOrd="0" presId="urn:microsoft.com/office/officeart/2005/8/layout/radial1"/>
    <dgm:cxn modelId="{664C9C01-8E3A-0741-AA28-AD5120F4B7D1}" type="presOf" srcId="{D6FA292D-A36D-1B49-B20F-31988E6A54E2}" destId="{F0F07AA8-10DA-4A40-A1A4-DC6B1CE539AC}" srcOrd="0" destOrd="0" presId="urn:microsoft.com/office/officeart/2005/8/layout/radial1"/>
    <dgm:cxn modelId="{6C491A90-A098-7148-A20D-858499DBB979}" type="presOf" srcId="{08D74935-0A31-8448-9E7F-29A2F453E59C}" destId="{B789DD78-3DFA-774C-A5C8-5A65BC69681B}" srcOrd="0" destOrd="0" presId="urn:microsoft.com/office/officeart/2005/8/layout/radial1"/>
    <dgm:cxn modelId="{E34F4072-674E-4A4E-BF57-A4C93C4F8EC7}" type="presOf" srcId="{FA7C49BC-7007-A24B-AA13-3FBB5665D0C4}" destId="{B08F423A-99AB-D44F-B59E-A040268667DD}" srcOrd="0" destOrd="0" presId="urn:microsoft.com/office/officeart/2005/8/layout/radial1"/>
    <dgm:cxn modelId="{70BA49FE-0021-5B4A-8554-7046349C97B6}" srcId="{08D74935-0A31-8448-9E7F-29A2F453E59C}" destId="{B7AFC490-DF9B-514E-8F65-923877B3A846}" srcOrd="4" destOrd="0" parTransId="{FA3D7783-1FC6-424F-981A-C15F9F3E22EC}" sibTransId="{AE04C7BC-B999-2F4F-A61C-A3A0FFF3F8D4}"/>
    <dgm:cxn modelId="{86833DE5-B806-1745-9875-0475BE5E4CE2}" type="presOf" srcId="{9ACBF796-223A-DE45-A360-5FD3125952A6}" destId="{3855063F-45E0-AB42-ACD7-1ACBC0EDDB3A}" srcOrd="0" destOrd="0" presId="urn:microsoft.com/office/officeart/2005/8/layout/radial1"/>
    <dgm:cxn modelId="{395E08CB-4683-1349-8FD4-DFDDB594DA25}" type="presOf" srcId="{B7AFC490-DF9B-514E-8F65-923877B3A846}" destId="{DE0989EF-EF77-3740-8547-50C373AFE793}" srcOrd="0" destOrd="0" presId="urn:microsoft.com/office/officeart/2005/8/layout/radial1"/>
    <dgm:cxn modelId="{5FAD609C-7216-B64B-B191-C10FF931430C}" type="presOf" srcId="{FA3D7783-1FC6-424F-981A-C15F9F3E22EC}" destId="{3EE5CFE7-960A-2A43-B2D4-87A067B8BB85}" srcOrd="1" destOrd="0" presId="urn:microsoft.com/office/officeart/2005/8/layout/radial1"/>
    <dgm:cxn modelId="{1922BCB8-C786-4747-AE5D-CFF2D40BBA19}" type="presOf" srcId="{5792D874-7033-274A-8B5C-803F5B0663A0}" destId="{23F98A70-01A8-4245-8D31-62F358A35B75}" srcOrd="1" destOrd="0" presId="urn:microsoft.com/office/officeart/2005/8/layout/radial1"/>
    <dgm:cxn modelId="{E1C76352-48A6-0044-B2A1-CE11D6176AA8}" srcId="{08D74935-0A31-8448-9E7F-29A2F453E59C}" destId="{0BA93D5C-0B11-194B-A0CF-58388E5E011C}" srcOrd="0" destOrd="0" parTransId="{EED32FD6-66D8-504B-A430-9869B6F5A272}" sibTransId="{BDF83D38-715E-1143-AEB5-24A1CEF5D5B1}"/>
    <dgm:cxn modelId="{8ABAF01C-E09E-7144-8C9D-D3845492E336}" type="presOf" srcId="{AB07E2A4-024E-1242-A460-1CE85766AACF}" destId="{E3D86E5E-7B91-864E-A8CB-43B0B6C1149A}" srcOrd="0" destOrd="0" presId="urn:microsoft.com/office/officeart/2005/8/layout/radial1"/>
    <dgm:cxn modelId="{4FA26D8A-C3AD-AC42-9577-5A640760C072}" srcId="{F44BB82D-564A-5E41-93B4-FB93514E6E43}" destId="{08D74935-0A31-8448-9E7F-29A2F453E59C}" srcOrd="0" destOrd="0" parTransId="{8747C120-0BA4-954A-BD3C-FFF509AA45B4}" sibTransId="{D11EC3A0-887E-DA4D-B9AD-C3F22F09455E}"/>
    <dgm:cxn modelId="{F8109422-4F0B-C843-AC6C-6A5932ACDECA}" type="presOf" srcId="{9B196D7C-D4EB-9446-8F0C-256B0C105B03}" destId="{6E080485-5A8A-4547-90F0-912CC2AE0FAC}" srcOrd="0" destOrd="0" presId="urn:microsoft.com/office/officeart/2005/8/layout/radial1"/>
    <dgm:cxn modelId="{20710AF7-9374-B345-97EA-18E1DDC5FE35}" type="presOf" srcId="{D3FC12CC-24F8-EF4C-8924-2FC345CE619D}" destId="{D2604D70-A640-2742-864E-04E269BA069B}" srcOrd="1" destOrd="0" presId="urn:microsoft.com/office/officeart/2005/8/layout/radial1"/>
    <dgm:cxn modelId="{2BE47FC9-8C58-9C42-B78C-0058AA793901}" srcId="{08D74935-0A31-8448-9E7F-29A2F453E59C}" destId="{32168024-E090-2E48-9D97-E0B430081CF8}" srcOrd="3" destOrd="0" parTransId="{AB07E2A4-024E-1242-A460-1CE85766AACF}" sibTransId="{4C57BF73-A190-5C42-AE0E-F601CC70D068}"/>
    <dgm:cxn modelId="{3DF17694-4B3B-074D-BB8D-EF46DAB5BFCD}" type="presOf" srcId="{F44BB82D-564A-5E41-93B4-FB93514E6E43}" destId="{1ADEE476-99CA-1F46-B705-6048B609448F}" srcOrd="0" destOrd="0" presId="urn:microsoft.com/office/officeart/2005/8/layout/radial1"/>
    <dgm:cxn modelId="{85A734AA-F871-D141-86B2-2B0D5E51063A}" type="presOf" srcId="{AB07E2A4-024E-1242-A460-1CE85766AACF}" destId="{2133E431-084B-7E4E-AC85-8C69996FDDC7}" srcOrd="1" destOrd="0" presId="urn:microsoft.com/office/officeart/2005/8/layout/radial1"/>
    <dgm:cxn modelId="{B772E71F-EC4F-894D-A25A-32A22E1E7F8D}" type="presOf" srcId="{5792D874-7033-274A-8B5C-803F5B0663A0}" destId="{4C05CE01-2C8C-4044-AFB3-1C039991F464}" srcOrd="0" destOrd="0" presId="urn:microsoft.com/office/officeart/2005/8/layout/radial1"/>
    <dgm:cxn modelId="{BA14E362-BBDA-A545-BE1A-3887111F7684}" type="presOf" srcId="{32168024-E090-2E48-9D97-E0B430081CF8}" destId="{FE491D69-DC64-3F4B-BD77-B9BF57190BDA}" srcOrd="0" destOrd="0" presId="urn:microsoft.com/office/officeart/2005/8/layout/radial1"/>
    <dgm:cxn modelId="{1EDFAEAD-8218-A843-89BC-11D52AF49F5A}" type="presOf" srcId="{0BA93D5C-0B11-194B-A0CF-58388E5E011C}" destId="{2B154FFD-31B9-A047-B60D-959708BEBA35}" srcOrd="0" destOrd="0" presId="urn:microsoft.com/office/officeart/2005/8/layout/radial1"/>
    <dgm:cxn modelId="{F090AC67-4553-814C-A218-71ECE39F45BD}" type="presOf" srcId="{EED32FD6-66D8-504B-A430-9869B6F5A272}" destId="{7949FD1D-8C50-CF46-B7DC-FA83742FE0A1}" srcOrd="1" destOrd="0" presId="urn:microsoft.com/office/officeart/2005/8/layout/radial1"/>
    <dgm:cxn modelId="{A21BE695-B78F-E041-BBE9-2E7CA2D6B06C}" type="presOf" srcId="{D3FC12CC-24F8-EF4C-8924-2FC345CE619D}" destId="{C576D82D-E6B4-6140-8F8B-401732FCA190}" srcOrd="0" destOrd="0" presId="urn:microsoft.com/office/officeart/2005/8/layout/radial1"/>
    <dgm:cxn modelId="{3B6F6EEF-8F99-3E4C-8D9F-5EC732A00EDF}" srcId="{08D74935-0A31-8448-9E7F-29A2F453E59C}" destId="{7D581483-739A-084A-A7EA-D79C00239682}" srcOrd="5" destOrd="0" parTransId="{5792D874-7033-274A-8B5C-803F5B0663A0}" sibTransId="{A6582C6B-347F-B44D-B80F-5F4C28B10D5C}"/>
    <dgm:cxn modelId="{BDE8F93F-E88A-394E-9281-4CD090EA3D2E}" type="presOf" srcId="{EED32FD6-66D8-504B-A430-9869B6F5A272}" destId="{AD624AC0-F61E-6349-850E-9957084DB08A}" srcOrd="0" destOrd="0" presId="urn:microsoft.com/office/officeart/2005/8/layout/radial1"/>
    <dgm:cxn modelId="{284CB9D3-2555-384B-884C-795361D99DBF}" type="presOf" srcId="{FA3D7783-1FC6-424F-981A-C15F9F3E22EC}" destId="{652C673F-887C-8C41-8938-56A904C755B2}" srcOrd="0" destOrd="0" presId="urn:microsoft.com/office/officeart/2005/8/layout/radial1"/>
    <dgm:cxn modelId="{AAE489AE-EECD-1C4E-8128-0D5BF8086DBF}" type="presOf" srcId="{FA7C49BC-7007-A24B-AA13-3FBB5665D0C4}" destId="{FA6B5F26-95EF-C04C-B096-F65E7BE5D410}" srcOrd="1" destOrd="0" presId="urn:microsoft.com/office/officeart/2005/8/layout/radial1"/>
    <dgm:cxn modelId="{3A4C0FE7-8574-5040-B35E-F2E94448672C}" srcId="{08D74935-0A31-8448-9E7F-29A2F453E59C}" destId="{037684BE-2EC3-5746-A435-0A9D2D0F17D4}" srcOrd="6" destOrd="0" parTransId="{FA7C49BC-7007-A24B-AA13-3FBB5665D0C4}" sibTransId="{81AFB083-D903-2E46-97E3-3F6C14A87B24}"/>
    <dgm:cxn modelId="{A1E6180B-4F7A-7C4E-ACC3-3E7EFEF8E5FB}" type="presOf" srcId="{037684BE-2EC3-5746-A435-0A9D2D0F17D4}" destId="{A2A0752A-B09C-B44F-B10C-C76E414482A7}" srcOrd="0" destOrd="0" presId="urn:microsoft.com/office/officeart/2005/8/layout/radial1"/>
    <dgm:cxn modelId="{4A5482E4-614C-124B-980C-1C13DEA01C9B}" type="presOf" srcId="{7D581483-739A-084A-A7EA-D79C00239682}" destId="{B95EC1E2-BE09-2A40-A520-318A572DCBDC}" srcOrd="0" destOrd="0" presId="urn:microsoft.com/office/officeart/2005/8/layout/radial1"/>
    <dgm:cxn modelId="{A90328B7-3284-5348-A43E-DE232E2CAD27}" srcId="{08D74935-0A31-8448-9E7F-29A2F453E59C}" destId="{9ACBF796-223A-DE45-A360-5FD3125952A6}" srcOrd="2" destOrd="0" parTransId="{D3FC12CC-24F8-EF4C-8924-2FC345CE619D}" sibTransId="{4B6EF800-A099-2F4D-8E45-EACA6D00B4C3}"/>
    <dgm:cxn modelId="{D8514B4D-ECC9-3745-9AF2-342AFF95C0A2}" type="presParOf" srcId="{1ADEE476-99CA-1F46-B705-6048B609448F}" destId="{B789DD78-3DFA-774C-A5C8-5A65BC69681B}" srcOrd="0" destOrd="0" presId="urn:microsoft.com/office/officeart/2005/8/layout/radial1"/>
    <dgm:cxn modelId="{D06D2B98-1E8D-3E4F-9AAE-11134117DD36}" type="presParOf" srcId="{1ADEE476-99CA-1F46-B705-6048B609448F}" destId="{AD624AC0-F61E-6349-850E-9957084DB08A}" srcOrd="1" destOrd="0" presId="urn:microsoft.com/office/officeart/2005/8/layout/radial1"/>
    <dgm:cxn modelId="{C5AA6056-0213-FF42-BB21-2A93D401EC19}" type="presParOf" srcId="{AD624AC0-F61E-6349-850E-9957084DB08A}" destId="{7949FD1D-8C50-CF46-B7DC-FA83742FE0A1}" srcOrd="0" destOrd="0" presId="urn:microsoft.com/office/officeart/2005/8/layout/radial1"/>
    <dgm:cxn modelId="{D7E41BDB-A2C1-7E41-BCC3-3B0ED364D4BF}" type="presParOf" srcId="{1ADEE476-99CA-1F46-B705-6048B609448F}" destId="{2B154FFD-31B9-A047-B60D-959708BEBA35}" srcOrd="2" destOrd="0" presId="urn:microsoft.com/office/officeart/2005/8/layout/radial1"/>
    <dgm:cxn modelId="{C7533606-22A1-FE43-A497-181FBA0A9615}" type="presParOf" srcId="{1ADEE476-99CA-1F46-B705-6048B609448F}" destId="{6E080485-5A8A-4547-90F0-912CC2AE0FAC}" srcOrd="3" destOrd="0" presId="urn:microsoft.com/office/officeart/2005/8/layout/radial1"/>
    <dgm:cxn modelId="{465FB121-A6F3-9D40-B6F1-5C1D68EC102A}" type="presParOf" srcId="{6E080485-5A8A-4547-90F0-912CC2AE0FAC}" destId="{0D8147E7-E7FA-7246-834B-B7477D71609E}" srcOrd="0" destOrd="0" presId="urn:microsoft.com/office/officeart/2005/8/layout/radial1"/>
    <dgm:cxn modelId="{26AD7129-6563-A449-AE27-1798D775518E}" type="presParOf" srcId="{1ADEE476-99CA-1F46-B705-6048B609448F}" destId="{F0F07AA8-10DA-4A40-A1A4-DC6B1CE539AC}" srcOrd="4" destOrd="0" presId="urn:microsoft.com/office/officeart/2005/8/layout/radial1"/>
    <dgm:cxn modelId="{6789FA59-F252-C14F-BB24-CFBEC719B9C7}" type="presParOf" srcId="{1ADEE476-99CA-1F46-B705-6048B609448F}" destId="{C576D82D-E6B4-6140-8F8B-401732FCA190}" srcOrd="5" destOrd="0" presId="urn:microsoft.com/office/officeart/2005/8/layout/radial1"/>
    <dgm:cxn modelId="{2C72CF49-AB46-644C-BF16-5F8A223439A3}" type="presParOf" srcId="{C576D82D-E6B4-6140-8F8B-401732FCA190}" destId="{D2604D70-A640-2742-864E-04E269BA069B}" srcOrd="0" destOrd="0" presId="urn:microsoft.com/office/officeart/2005/8/layout/radial1"/>
    <dgm:cxn modelId="{DCB4E704-9E7B-FD4E-BD0D-6256727C2890}" type="presParOf" srcId="{1ADEE476-99CA-1F46-B705-6048B609448F}" destId="{3855063F-45E0-AB42-ACD7-1ACBC0EDDB3A}" srcOrd="6" destOrd="0" presId="urn:microsoft.com/office/officeart/2005/8/layout/radial1"/>
    <dgm:cxn modelId="{9EB1E364-0810-B440-9765-44106287751C}" type="presParOf" srcId="{1ADEE476-99CA-1F46-B705-6048B609448F}" destId="{E3D86E5E-7B91-864E-A8CB-43B0B6C1149A}" srcOrd="7" destOrd="0" presId="urn:microsoft.com/office/officeart/2005/8/layout/radial1"/>
    <dgm:cxn modelId="{18F422CE-297D-234D-9F53-2DCCF64E1329}" type="presParOf" srcId="{E3D86E5E-7B91-864E-A8CB-43B0B6C1149A}" destId="{2133E431-084B-7E4E-AC85-8C69996FDDC7}" srcOrd="0" destOrd="0" presId="urn:microsoft.com/office/officeart/2005/8/layout/radial1"/>
    <dgm:cxn modelId="{9E98E316-9EFF-694C-9519-5A7CE30184D2}" type="presParOf" srcId="{1ADEE476-99CA-1F46-B705-6048B609448F}" destId="{FE491D69-DC64-3F4B-BD77-B9BF57190BDA}" srcOrd="8" destOrd="0" presId="urn:microsoft.com/office/officeart/2005/8/layout/radial1"/>
    <dgm:cxn modelId="{7356F6B5-8050-1840-9AC1-5824C284D578}" type="presParOf" srcId="{1ADEE476-99CA-1F46-B705-6048B609448F}" destId="{652C673F-887C-8C41-8938-56A904C755B2}" srcOrd="9" destOrd="0" presId="urn:microsoft.com/office/officeart/2005/8/layout/radial1"/>
    <dgm:cxn modelId="{08069415-70C8-1A44-8F16-D6F07920CACB}" type="presParOf" srcId="{652C673F-887C-8C41-8938-56A904C755B2}" destId="{3EE5CFE7-960A-2A43-B2D4-87A067B8BB85}" srcOrd="0" destOrd="0" presId="urn:microsoft.com/office/officeart/2005/8/layout/radial1"/>
    <dgm:cxn modelId="{BC29748F-159C-8C41-A591-CD0F031C0EA4}" type="presParOf" srcId="{1ADEE476-99CA-1F46-B705-6048B609448F}" destId="{DE0989EF-EF77-3740-8547-50C373AFE793}" srcOrd="10" destOrd="0" presId="urn:microsoft.com/office/officeart/2005/8/layout/radial1"/>
    <dgm:cxn modelId="{3499D7E4-4C0A-1549-BE03-F71C4A5B427D}" type="presParOf" srcId="{1ADEE476-99CA-1F46-B705-6048B609448F}" destId="{4C05CE01-2C8C-4044-AFB3-1C039991F464}" srcOrd="11" destOrd="0" presId="urn:microsoft.com/office/officeart/2005/8/layout/radial1"/>
    <dgm:cxn modelId="{F2D036FF-948C-AC42-855C-2BC322E35F2A}" type="presParOf" srcId="{4C05CE01-2C8C-4044-AFB3-1C039991F464}" destId="{23F98A70-01A8-4245-8D31-62F358A35B75}" srcOrd="0" destOrd="0" presId="urn:microsoft.com/office/officeart/2005/8/layout/radial1"/>
    <dgm:cxn modelId="{0B700B13-61E8-1746-8129-4E7F9D98DA46}" type="presParOf" srcId="{1ADEE476-99CA-1F46-B705-6048B609448F}" destId="{B95EC1E2-BE09-2A40-A520-318A572DCBDC}" srcOrd="12" destOrd="0" presId="urn:microsoft.com/office/officeart/2005/8/layout/radial1"/>
    <dgm:cxn modelId="{F26935B4-34C1-9341-97FC-F4B72C49D4CF}" type="presParOf" srcId="{1ADEE476-99CA-1F46-B705-6048B609448F}" destId="{B08F423A-99AB-D44F-B59E-A040268667DD}" srcOrd="13" destOrd="0" presId="urn:microsoft.com/office/officeart/2005/8/layout/radial1"/>
    <dgm:cxn modelId="{792F8643-6925-C14F-A054-1DB540808A2F}" type="presParOf" srcId="{B08F423A-99AB-D44F-B59E-A040268667DD}" destId="{FA6B5F26-95EF-C04C-B096-F65E7BE5D410}" srcOrd="0" destOrd="0" presId="urn:microsoft.com/office/officeart/2005/8/layout/radial1"/>
    <dgm:cxn modelId="{19C87AF6-D91F-A644-ACBB-04EB42ABE64B}" type="presParOf" srcId="{1ADEE476-99CA-1F46-B705-6048B609448F}" destId="{A2A0752A-B09C-B44F-B10C-C76E414482A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3FAFE-4A45-7B4F-AEAD-AE2AE0C2B162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B2BE1-9725-304D-9925-4E8747A8227A}">
      <dgm:prSet phldrT="[Text]"/>
      <dgm:spPr/>
      <dgm:t>
        <a:bodyPr/>
        <a:lstStyle/>
        <a:p>
          <a:r>
            <a:rPr lang="en-US" dirty="0" smtClean="0"/>
            <a:t>Arrow Memory</a:t>
          </a:r>
          <a:endParaRPr lang="en-US" dirty="0"/>
        </a:p>
      </dgm:t>
    </dgm:pt>
    <dgm:pt modelId="{0FAFDB12-F594-FB49-97FD-9B1BC602A0B5}" type="parTrans" cxnId="{C5284B5C-0848-9E44-A670-999E121A8F7E}">
      <dgm:prSet/>
      <dgm:spPr/>
      <dgm:t>
        <a:bodyPr/>
        <a:lstStyle/>
        <a:p>
          <a:endParaRPr lang="en-US"/>
        </a:p>
      </dgm:t>
    </dgm:pt>
    <dgm:pt modelId="{96C56638-4DEF-EB48-94A9-83B707665C11}" type="sibTrans" cxnId="{C5284B5C-0848-9E44-A670-999E121A8F7E}">
      <dgm:prSet/>
      <dgm:spPr/>
      <dgm:t>
        <a:bodyPr/>
        <a:lstStyle/>
        <a:p>
          <a:endParaRPr lang="en-US"/>
        </a:p>
      </dgm:t>
    </dgm:pt>
    <dgm:pt modelId="{1304348B-15E4-784E-B4AA-F430CC57372C}">
      <dgm:prSet phldrT="[Text]"/>
      <dgm:spPr/>
      <dgm:t>
        <a:bodyPr/>
        <a:lstStyle/>
        <a:p>
          <a:r>
            <a:rPr lang="en-US" dirty="0" smtClean="0"/>
            <a:t>R</a:t>
          </a:r>
          <a:endParaRPr lang="en-US" dirty="0"/>
        </a:p>
      </dgm:t>
    </dgm:pt>
    <dgm:pt modelId="{A5FB588C-D8E9-EA4B-8AD0-5FB8626150E7}" type="parTrans" cxnId="{712FBA9C-A337-8146-BBA3-1136ED2608A9}">
      <dgm:prSet/>
      <dgm:spPr/>
      <dgm:t>
        <a:bodyPr/>
        <a:lstStyle/>
        <a:p>
          <a:endParaRPr lang="en-US"/>
        </a:p>
      </dgm:t>
    </dgm:pt>
    <dgm:pt modelId="{BBD26757-197B-D349-BA4F-D25150A6EE01}" type="sibTrans" cxnId="{712FBA9C-A337-8146-BBA3-1136ED2608A9}">
      <dgm:prSet/>
      <dgm:spPr/>
      <dgm:t>
        <a:bodyPr/>
        <a:lstStyle/>
        <a:p>
          <a:endParaRPr lang="en-US"/>
        </a:p>
      </dgm:t>
    </dgm:pt>
    <dgm:pt modelId="{4ED64291-1F79-A643-A3FC-9C1547C7FCB5}">
      <dgm:prSet phldrT="[Text]"/>
      <dgm:spPr/>
      <dgm:t>
        <a:bodyPr/>
        <a:lstStyle/>
        <a:p>
          <a:r>
            <a:rPr lang="en-US" dirty="0" smtClean="0"/>
            <a:t>Impala</a:t>
          </a:r>
          <a:endParaRPr lang="en-US" dirty="0"/>
        </a:p>
      </dgm:t>
    </dgm:pt>
    <dgm:pt modelId="{505E8150-462C-0641-944D-027970ACD173}" type="parTrans" cxnId="{D4FF54EF-E1E8-FC4C-89D2-326429268B0C}">
      <dgm:prSet/>
      <dgm:spPr/>
      <dgm:t>
        <a:bodyPr/>
        <a:lstStyle/>
        <a:p>
          <a:endParaRPr lang="en-US"/>
        </a:p>
      </dgm:t>
    </dgm:pt>
    <dgm:pt modelId="{F85805F4-A1C1-DA45-83D5-706822F42AB4}" type="sibTrans" cxnId="{D4FF54EF-E1E8-FC4C-89D2-326429268B0C}">
      <dgm:prSet/>
      <dgm:spPr/>
      <dgm:t>
        <a:bodyPr/>
        <a:lstStyle/>
        <a:p>
          <a:endParaRPr lang="en-US"/>
        </a:p>
      </dgm:t>
    </dgm:pt>
    <dgm:pt modelId="{618575C8-D444-2F45-98F8-F54BDB322C65}">
      <dgm:prSet phldrT="[Text]"/>
      <dgm:spPr/>
      <dgm:t>
        <a:bodyPr/>
        <a:lstStyle/>
        <a:p>
          <a:r>
            <a:rPr lang="en-US" dirty="0" err="1" smtClean="0"/>
            <a:t>HBase</a:t>
          </a:r>
          <a:endParaRPr lang="en-US" dirty="0"/>
        </a:p>
      </dgm:t>
    </dgm:pt>
    <dgm:pt modelId="{5A8D4E9C-1BFD-A343-9E02-15405A4EF826}" type="parTrans" cxnId="{1BE384D2-9ECF-1742-BD04-8920E09A7588}">
      <dgm:prSet/>
      <dgm:spPr/>
      <dgm:t>
        <a:bodyPr/>
        <a:lstStyle/>
        <a:p>
          <a:endParaRPr lang="en-US"/>
        </a:p>
      </dgm:t>
    </dgm:pt>
    <dgm:pt modelId="{269213BB-0FF9-E24B-8329-D0FBEE753375}" type="sibTrans" cxnId="{1BE384D2-9ECF-1742-BD04-8920E09A7588}">
      <dgm:prSet/>
      <dgm:spPr/>
      <dgm:t>
        <a:bodyPr/>
        <a:lstStyle/>
        <a:p>
          <a:endParaRPr lang="en-US"/>
        </a:p>
      </dgm:t>
    </dgm:pt>
    <dgm:pt modelId="{6674F85D-C521-9C4E-92DD-B0FDBE84BF2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AA059B7-C5AA-7544-AAE4-66BA3D469AFA}" type="parTrans" cxnId="{EBC8B7A2-A388-D74B-8CB6-703EE178199E}">
      <dgm:prSet/>
      <dgm:spPr/>
      <dgm:t>
        <a:bodyPr/>
        <a:lstStyle/>
        <a:p>
          <a:endParaRPr lang="en-US"/>
        </a:p>
      </dgm:t>
    </dgm:pt>
    <dgm:pt modelId="{C8618111-EF4E-EB48-A224-42B4054CB4A4}" type="sibTrans" cxnId="{EBC8B7A2-A388-D74B-8CB6-703EE178199E}">
      <dgm:prSet/>
      <dgm:spPr/>
      <dgm:t>
        <a:bodyPr/>
        <a:lstStyle/>
        <a:p>
          <a:endParaRPr lang="en-US"/>
        </a:p>
      </dgm:t>
    </dgm:pt>
    <dgm:pt modelId="{5F14C0D5-F4A3-2949-80DA-BD3E022F1461}">
      <dgm:prSet phldrT="[Text]"/>
      <dgm:spPr/>
      <dgm:t>
        <a:bodyPr/>
        <a:lstStyle/>
        <a:p>
          <a:r>
            <a:rPr lang="en-US" dirty="0" smtClean="0"/>
            <a:t>Spark</a:t>
          </a:r>
          <a:endParaRPr lang="en-US" dirty="0"/>
        </a:p>
      </dgm:t>
    </dgm:pt>
    <dgm:pt modelId="{09D8D079-AADC-324C-A5E2-680313A35489}" type="parTrans" cxnId="{886BFCDA-1A30-0F4E-9A32-BF1D7E78B251}">
      <dgm:prSet/>
      <dgm:spPr/>
      <dgm:t>
        <a:bodyPr/>
        <a:lstStyle/>
        <a:p>
          <a:endParaRPr lang="en-US"/>
        </a:p>
      </dgm:t>
    </dgm:pt>
    <dgm:pt modelId="{03E1F11E-CD52-624D-ABCE-7F1B053ACDAB}" type="sibTrans" cxnId="{886BFCDA-1A30-0F4E-9A32-BF1D7E78B251}">
      <dgm:prSet/>
      <dgm:spPr/>
      <dgm:t>
        <a:bodyPr/>
        <a:lstStyle/>
        <a:p>
          <a:endParaRPr lang="en-US"/>
        </a:p>
      </dgm:t>
    </dgm:pt>
    <dgm:pt modelId="{55ADF2CA-AED4-904D-B974-32F132264999}">
      <dgm:prSet phldrT="[Text]"/>
      <dgm:spPr/>
      <dgm:t>
        <a:bodyPr/>
        <a:lstStyle/>
        <a:p>
          <a:r>
            <a:rPr lang="en-US" dirty="0" smtClean="0"/>
            <a:t>Cassandra</a:t>
          </a:r>
          <a:endParaRPr lang="en-US" dirty="0"/>
        </a:p>
      </dgm:t>
    </dgm:pt>
    <dgm:pt modelId="{59BDBE7C-13AB-6149-8317-13B8208F0374}" type="parTrans" cxnId="{511E9C7D-6BBD-CC45-995D-370521EFE9AE}">
      <dgm:prSet/>
      <dgm:spPr/>
      <dgm:t>
        <a:bodyPr/>
        <a:lstStyle/>
        <a:p>
          <a:endParaRPr lang="en-US"/>
        </a:p>
      </dgm:t>
    </dgm:pt>
    <dgm:pt modelId="{EC6EE027-F8B7-0049-9632-22765E4CC572}" type="sibTrans" cxnId="{511E9C7D-6BBD-CC45-995D-370521EFE9AE}">
      <dgm:prSet/>
      <dgm:spPr/>
      <dgm:t>
        <a:bodyPr/>
        <a:lstStyle/>
        <a:p>
          <a:endParaRPr lang="en-US"/>
        </a:p>
      </dgm:t>
    </dgm:pt>
    <dgm:pt modelId="{B705D41E-6FEC-7F4D-B0A1-3E01846AA430}">
      <dgm:prSet phldrT="[Text]"/>
      <dgm:spPr/>
      <dgm:t>
        <a:bodyPr/>
        <a:lstStyle/>
        <a:p>
          <a:r>
            <a:rPr lang="en-US" dirty="0" smtClean="0"/>
            <a:t>C++</a:t>
          </a:r>
          <a:endParaRPr lang="en-US" dirty="0"/>
        </a:p>
      </dgm:t>
    </dgm:pt>
    <dgm:pt modelId="{D04234FA-590F-3546-AF7A-A394FB80F437}" type="parTrans" cxnId="{84E2B428-BC34-7343-8C77-4F8BAD992A60}">
      <dgm:prSet/>
      <dgm:spPr/>
      <dgm:t>
        <a:bodyPr/>
        <a:lstStyle/>
        <a:p>
          <a:endParaRPr lang="en-US"/>
        </a:p>
      </dgm:t>
    </dgm:pt>
    <dgm:pt modelId="{12EEA6DE-FA3B-F844-82BE-CBD92D9D5390}" type="sibTrans" cxnId="{84E2B428-BC34-7343-8C77-4F8BAD992A60}">
      <dgm:prSet/>
      <dgm:spPr/>
      <dgm:t>
        <a:bodyPr/>
        <a:lstStyle/>
        <a:p>
          <a:endParaRPr lang="en-US"/>
        </a:p>
      </dgm:t>
    </dgm:pt>
    <dgm:pt modelId="{D3E451D7-682B-9D47-BAE0-238613C579EE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DBF31989-2DE7-734B-89EB-06E86A3A3B7E}" type="parTrans" cxnId="{CF1EB3C4-2514-1A4C-8E3F-E0AC7852B772}">
      <dgm:prSet/>
      <dgm:spPr/>
      <dgm:t>
        <a:bodyPr/>
        <a:lstStyle/>
        <a:p>
          <a:endParaRPr lang="en-US"/>
        </a:p>
      </dgm:t>
    </dgm:pt>
    <dgm:pt modelId="{0FFE7B64-04F0-E149-AEDC-38BE0E9A91BA}" type="sibTrans" cxnId="{CF1EB3C4-2514-1A4C-8E3F-E0AC7852B772}">
      <dgm:prSet/>
      <dgm:spPr/>
      <dgm:t>
        <a:bodyPr/>
        <a:lstStyle/>
        <a:p>
          <a:endParaRPr lang="en-US"/>
        </a:p>
      </dgm:t>
    </dgm:pt>
    <dgm:pt modelId="{52DD8BCA-D248-284B-B31B-EB4B32B7BFFF}">
      <dgm:prSet phldrT="[Text]"/>
      <dgm:spPr/>
      <dgm:t>
        <a:bodyPr/>
        <a:lstStyle/>
        <a:p>
          <a:endParaRPr lang="en-US" dirty="0"/>
        </a:p>
      </dgm:t>
    </dgm:pt>
    <dgm:pt modelId="{E8266E70-CBF3-7642-8F8F-4A93AFFA4D7A}" type="parTrans" cxnId="{8CC21660-C1FA-D24F-85E6-CCFAD91C0607}">
      <dgm:prSet/>
      <dgm:spPr/>
      <dgm:t>
        <a:bodyPr/>
        <a:lstStyle/>
        <a:p>
          <a:endParaRPr lang="en-US"/>
        </a:p>
      </dgm:t>
    </dgm:pt>
    <dgm:pt modelId="{BDB5A03C-6D0A-7E42-B7F1-6DC22EEE58D8}" type="sibTrans" cxnId="{8CC21660-C1FA-D24F-85E6-CCFAD91C0607}">
      <dgm:prSet/>
      <dgm:spPr/>
      <dgm:t>
        <a:bodyPr/>
        <a:lstStyle/>
        <a:p>
          <a:endParaRPr lang="en-US"/>
        </a:p>
      </dgm:t>
    </dgm:pt>
    <dgm:pt modelId="{8E06A60B-1598-C343-937D-508D130DDEF3}" type="pres">
      <dgm:prSet presAssocID="{3C03FAFE-4A45-7B4F-AEAD-AE2AE0C2B16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B1AF90E-9E17-AB48-9BFF-2D028FE4934F}" type="pres">
      <dgm:prSet presAssocID="{D12B2BE1-9725-304D-9925-4E8747A8227A}" presName="centerShape" presStyleLbl="node0" presStyleIdx="0" presStyleCnt="1"/>
      <dgm:spPr/>
    </dgm:pt>
    <dgm:pt modelId="{6834FB00-2136-4547-82E9-3EDF90CD30A3}" type="pres">
      <dgm:prSet presAssocID="{A5FB588C-D8E9-EA4B-8AD0-5FB8626150E7}" presName="Name9" presStyleLbl="parChTrans1D2" presStyleIdx="0" presStyleCnt="8"/>
      <dgm:spPr/>
    </dgm:pt>
    <dgm:pt modelId="{D0EB28B7-71B4-4A46-9E49-320E0C79DB90}" type="pres">
      <dgm:prSet presAssocID="{A5FB588C-D8E9-EA4B-8AD0-5FB8626150E7}" presName="connTx" presStyleLbl="parChTrans1D2" presStyleIdx="0" presStyleCnt="8"/>
      <dgm:spPr/>
    </dgm:pt>
    <dgm:pt modelId="{2D67CD53-7639-F545-99FE-9D52BE499C7C}" type="pres">
      <dgm:prSet presAssocID="{1304348B-15E4-784E-B4AA-F430CC57372C}" presName="node" presStyleLbl="node1" presStyleIdx="0" presStyleCnt="8">
        <dgm:presLayoutVars>
          <dgm:bulletEnabled val="1"/>
        </dgm:presLayoutVars>
      </dgm:prSet>
      <dgm:spPr/>
    </dgm:pt>
    <dgm:pt modelId="{EA87BF2D-F1B5-F842-826D-596017DF5DD3}" type="pres">
      <dgm:prSet presAssocID="{505E8150-462C-0641-944D-027970ACD173}" presName="Name9" presStyleLbl="parChTrans1D2" presStyleIdx="1" presStyleCnt="8"/>
      <dgm:spPr/>
    </dgm:pt>
    <dgm:pt modelId="{E97D85DD-1BBD-3E46-B932-5BA115162B59}" type="pres">
      <dgm:prSet presAssocID="{505E8150-462C-0641-944D-027970ACD173}" presName="connTx" presStyleLbl="parChTrans1D2" presStyleIdx="1" presStyleCnt="8"/>
      <dgm:spPr/>
    </dgm:pt>
    <dgm:pt modelId="{D786555A-7BFE-1C48-A6CB-5CCBFC0FF4BD}" type="pres">
      <dgm:prSet presAssocID="{4ED64291-1F79-A643-A3FC-9C1547C7FCB5}" presName="node" presStyleLbl="node1" presStyleIdx="1" presStyleCnt="8">
        <dgm:presLayoutVars>
          <dgm:bulletEnabled val="1"/>
        </dgm:presLayoutVars>
      </dgm:prSet>
      <dgm:spPr/>
    </dgm:pt>
    <dgm:pt modelId="{58DFD1D6-7A15-BB40-A92D-514CCB9AE8AA}" type="pres">
      <dgm:prSet presAssocID="{5A8D4E9C-1BFD-A343-9E02-15405A4EF826}" presName="Name9" presStyleLbl="parChTrans1D2" presStyleIdx="2" presStyleCnt="8"/>
      <dgm:spPr/>
    </dgm:pt>
    <dgm:pt modelId="{3B70C03E-5F05-A546-81FF-933A34BB9589}" type="pres">
      <dgm:prSet presAssocID="{5A8D4E9C-1BFD-A343-9E02-15405A4EF826}" presName="connTx" presStyleLbl="parChTrans1D2" presStyleIdx="2" presStyleCnt="8"/>
      <dgm:spPr/>
    </dgm:pt>
    <dgm:pt modelId="{8F44370F-4244-0346-B847-EB6491E1DEB6}" type="pres">
      <dgm:prSet presAssocID="{618575C8-D444-2F45-98F8-F54BDB322C6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F18DF-CE59-CF45-82B1-113E902E9169}" type="pres">
      <dgm:prSet presAssocID="{3AA059B7-C5AA-7544-AAE4-66BA3D469AFA}" presName="Name9" presStyleLbl="parChTrans1D2" presStyleIdx="3" presStyleCnt="8"/>
      <dgm:spPr/>
    </dgm:pt>
    <dgm:pt modelId="{C28AB949-6763-F34E-9F0F-F84CCC0FD9F3}" type="pres">
      <dgm:prSet presAssocID="{3AA059B7-C5AA-7544-AAE4-66BA3D469AFA}" presName="connTx" presStyleLbl="parChTrans1D2" presStyleIdx="3" presStyleCnt="8"/>
      <dgm:spPr/>
    </dgm:pt>
    <dgm:pt modelId="{DF5A74A2-C770-6D49-9CE2-6F79AADCA8AA}" type="pres">
      <dgm:prSet presAssocID="{6674F85D-C521-9C4E-92DD-B0FDBE84BF2B}" presName="node" presStyleLbl="node1" presStyleIdx="3" presStyleCnt="8">
        <dgm:presLayoutVars>
          <dgm:bulletEnabled val="1"/>
        </dgm:presLayoutVars>
      </dgm:prSet>
      <dgm:spPr/>
    </dgm:pt>
    <dgm:pt modelId="{0E920B9D-8427-784E-ABFF-9A485FE37C85}" type="pres">
      <dgm:prSet presAssocID="{09D8D079-AADC-324C-A5E2-680313A35489}" presName="Name9" presStyleLbl="parChTrans1D2" presStyleIdx="4" presStyleCnt="8"/>
      <dgm:spPr/>
    </dgm:pt>
    <dgm:pt modelId="{7307284D-9B41-C149-992C-8915BE7BE078}" type="pres">
      <dgm:prSet presAssocID="{09D8D079-AADC-324C-A5E2-680313A35489}" presName="connTx" presStyleLbl="parChTrans1D2" presStyleIdx="4" presStyleCnt="8"/>
      <dgm:spPr/>
    </dgm:pt>
    <dgm:pt modelId="{CF177BEF-0BA6-EC4A-B540-688F102EB135}" type="pres">
      <dgm:prSet presAssocID="{5F14C0D5-F4A3-2949-80DA-BD3E022F1461}" presName="node" presStyleLbl="node1" presStyleIdx="4" presStyleCnt="8">
        <dgm:presLayoutVars>
          <dgm:bulletEnabled val="1"/>
        </dgm:presLayoutVars>
      </dgm:prSet>
      <dgm:spPr/>
    </dgm:pt>
    <dgm:pt modelId="{ADCFEB83-16D6-4549-AA2C-B36216B77018}" type="pres">
      <dgm:prSet presAssocID="{59BDBE7C-13AB-6149-8317-13B8208F0374}" presName="Name9" presStyleLbl="parChTrans1D2" presStyleIdx="5" presStyleCnt="8"/>
      <dgm:spPr/>
    </dgm:pt>
    <dgm:pt modelId="{C5B4995B-FA56-BD4C-9A03-E2E7F105A1DB}" type="pres">
      <dgm:prSet presAssocID="{59BDBE7C-13AB-6149-8317-13B8208F0374}" presName="connTx" presStyleLbl="parChTrans1D2" presStyleIdx="5" presStyleCnt="8"/>
      <dgm:spPr/>
    </dgm:pt>
    <dgm:pt modelId="{6709DD2C-82F7-DC4C-8B6A-9187240F1D89}" type="pres">
      <dgm:prSet presAssocID="{55ADF2CA-AED4-904D-B974-32F132264999}" presName="node" presStyleLbl="node1" presStyleIdx="5" presStyleCnt="8">
        <dgm:presLayoutVars>
          <dgm:bulletEnabled val="1"/>
        </dgm:presLayoutVars>
      </dgm:prSet>
      <dgm:spPr/>
    </dgm:pt>
    <dgm:pt modelId="{BA442F1B-10A2-1F4E-A7EB-94C79B0FF35C}" type="pres">
      <dgm:prSet presAssocID="{D04234FA-590F-3546-AF7A-A394FB80F437}" presName="Name9" presStyleLbl="parChTrans1D2" presStyleIdx="6" presStyleCnt="8"/>
      <dgm:spPr/>
    </dgm:pt>
    <dgm:pt modelId="{8295EF2D-B1B1-0942-A294-452E8AB6E0A3}" type="pres">
      <dgm:prSet presAssocID="{D04234FA-590F-3546-AF7A-A394FB80F437}" presName="connTx" presStyleLbl="parChTrans1D2" presStyleIdx="6" presStyleCnt="8"/>
      <dgm:spPr/>
    </dgm:pt>
    <dgm:pt modelId="{D981855B-609D-AB4A-A041-3BBE6F975ADE}" type="pres">
      <dgm:prSet presAssocID="{B705D41E-6FEC-7F4D-B0A1-3E01846AA43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77BF-B27C-A743-BC80-F98B6C11FC64}" type="pres">
      <dgm:prSet presAssocID="{DBF31989-2DE7-734B-89EB-06E86A3A3B7E}" presName="Name9" presStyleLbl="parChTrans1D2" presStyleIdx="7" presStyleCnt="8"/>
      <dgm:spPr/>
    </dgm:pt>
    <dgm:pt modelId="{C6838E74-28C2-A94C-8703-535AF99DF55A}" type="pres">
      <dgm:prSet presAssocID="{DBF31989-2DE7-734B-89EB-06E86A3A3B7E}" presName="connTx" presStyleLbl="parChTrans1D2" presStyleIdx="7" presStyleCnt="8"/>
      <dgm:spPr/>
    </dgm:pt>
    <dgm:pt modelId="{82EDF12B-5C2C-014D-BA7D-03AD8A2EC6F2}" type="pres">
      <dgm:prSet presAssocID="{D3E451D7-682B-9D47-BAE0-238613C579EE}" presName="node" presStyleLbl="node1" presStyleIdx="7" presStyleCnt="8" custRadScaleRad="99077" custRadScaleInc="-2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A36AA2-E0B6-F04C-AEAD-A24B90D4003B}" type="presOf" srcId="{3AA059B7-C5AA-7544-AAE4-66BA3D469AFA}" destId="{F45F18DF-CE59-CF45-82B1-113E902E9169}" srcOrd="0" destOrd="0" presId="urn:microsoft.com/office/officeart/2005/8/layout/radial1"/>
    <dgm:cxn modelId="{CCA1B778-81D1-574B-9658-146B800C1E04}" type="presOf" srcId="{A5FB588C-D8E9-EA4B-8AD0-5FB8626150E7}" destId="{D0EB28B7-71B4-4A46-9E49-320E0C79DB90}" srcOrd="1" destOrd="0" presId="urn:microsoft.com/office/officeart/2005/8/layout/radial1"/>
    <dgm:cxn modelId="{84E2B428-BC34-7343-8C77-4F8BAD992A60}" srcId="{D12B2BE1-9725-304D-9925-4E8747A8227A}" destId="{B705D41E-6FEC-7F4D-B0A1-3E01846AA430}" srcOrd="6" destOrd="0" parTransId="{D04234FA-590F-3546-AF7A-A394FB80F437}" sibTransId="{12EEA6DE-FA3B-F844-82BE-CBD92D9D5390}"/>
    <dgm:cxn modelId="{5DEE6684-8E6D-E743-B634-6899919D5CC1}" type="presOf" srcId="{505E8150-462C-0641-944D-027970ACD173}" destId="{E97D85DD-1BBD-3E46-B932-5BA115162B59}" srcOrd="1" destOrd="0" presId="urn:microsoft.com/office/officeart/2005/8/layout/radial1"/>
    <dgm:cxn modelId="{EBC8B7A2-A388-D74B-8CB6-703EE178199E}" srcId="{D12B2BE1-9725-304D-9925-4E8747A8227A}" destId="{6674F85D-C521-9C4E-92DD-B0FDBE84BF2B}" srcOrd="3" destOrd="0" parTransId="{3AA059B7-C5AA-7544-AAE4-66BA3D469AFA}" sibTransId="{C8618111-EF4E-EB48-A224-42B4054CB4A4}"/>
    <dgm:cxn modelId="{1BE384D2-9ECF-1742-BD04-8920E09A7588}" srcId="{D12B2BE1-9725-304D-9925-4E8747A8227A}" destId="{618575C8-D444-2F45-98F8-F54BDB322C65}" srcOrd="2" destOrd="0" parTransId="{5A8D4E9C-1BFD-A343-9E02-15405A4EF826}" sibTransId="{269213BB-0FF9-E24B-8329-D0FBEE753375}"/>
    <dgm:cxn modelId="{A4030A29-258F-3948-BB24-AD202A5D2D95}" type="presOf" srcId="{1304348B-15E4-784E-B4AA-F430CC57372C}" destId="{2D67CD53-7639-F545-99FE-9D52BE499C7C}" srcOrd="0" destOrd="0" presId="urn:microsoft.com/office/officeart/2005/8/layout/radial1"/>
    <dgm:cxn modelId="{574B3FF5-139E-E042-890B-38D7373D59C1}" type="presOf" srcId="{55ADF2CA-AED4-904D-B974-32F132264999}" destId="{6709DD2C-82F7-DC4C-8B6A-9187240F1D89}" srcOrd="0" destOrd="0" presId="urn:microsoft.com/office/officeart/2005/8/layout/radial1"/>
    <dgm:cxn modelId="{2B8435AE-F467-AB4B-B896-7712DA9BF3B1}" type="presOf" srcId="{B705D41E-6FEC-7F4D-B0A1-3E01846AA430}" destId="{D981855B-609D-AB4A-A041-3BBE6F975ADE}" srcOrd="0" destOrd="0" presId="urn:microsoft.com/office/officeart/2005/8/layout/radial1"/>
    <dgm:cxn modelId="{174F98BB-D5D2-FE43-8D32-4FB07F6AF546}" type="presOf" srcId="{5F14C0D5-F4A3-2949-80DA-BD3E022F1461}" destId="{CF177BEF-0BA6-EC4A-B540-688F102EB135}" srcOrd="0" destOrd="0" presId="urn:microsoft.com/office/officeart/2005/8/layout/radial1"/>
    <dgm:cxn modelId="{5FDE2127-7ED0-6B4D-903D-BB6E087FBB31}" type="presOf" srcId="{DBF31989-2DE7-734B-89EB-06E86A3A3B7E}" destId="{272777BF-B27C-A743-BC80-F98B6C11FC64}" srcOrd="0" destOrd="0" presId="urn:microsoft.com/office/officeart/2005/8/layout/radial1"/>
    <dgm:cxn modelId="{511E9C7D-6BBD-CC45-995D-370521EFE9AE}" srcId="{D12B2BE1-9725-304D-9925-4E8747A8227A}" destId="{55ADF2CA-AED4-904D-B974-32F132264999}" srcOrd="5" destOrd="0" parTransId="{59BDBE7C-13AB-6149-8317-13B8208F0374}" sibTransId="{EC6EE027-F8B7-0049-9632-22765E4CC572}"/>
    <dgm:cxn modelId="{D4FF54EF-E1E8-FC4C-89D2-326429268B0C}" srcId="{D12B2BE1-9725-304D-9925-4E8747A8227A}" destId="{4ED64291-1F79-A643-A3FC-9C1547C7FCB5}" srcOrd="1" destOrd="0" parTransId="{505E8150-462C-0641-944D-027970ACD173}" sibTransId="{F85805F4-A1C1-DA45-83D5-706822F42AB4}"/>
    <dgm:cxn modelId="{1B792D4F-7654-C84D-8D26-2B2F787F79FD}" type="presOf" srcId="{59BDBE7C-13AB-6149-8317-13B8208F0374}" destId="{ADCFEB83-16D6-4549-AA2C-B36216B77018}" srcOrd="0" destOrd="0" presId="urn:microsoft.com/office/officeart/2005/8/layout/radial1"/>
    <dgm:cxn modelId="{46E2236C-816B-F040-A1CD-11062E7303BE}" type="presOf" srcId="{505E8150-462C-0641-944D-027970ACD173}" destId="{EA87BF2D-F1B5-F842-826D-596017DF5DD3}" srcOrd="0" destOrd="0" presId="urn:microsoft.com/office/officeart/2005/8/layout/radial1"/>
    <dgm:cxn modelId="{F58E0B8B-85EC-1A49-9606-644445BAFEC5}" type="presOf" srcId="{3C03FAFE-4A45-7B4F-AEAD-AE2AE0C2B162}" destId="{8E06A60B-1598-C343-937D-508D130DDEF3}" srcOrd="0" destOrd="0" presId="urn:microsoft.com/office/officeart/2005/8/layout/radial1"/>
    <dgm:cxn modelId="{8CC21660-C1FA-D24F-85E6-CCFAD91C0607}" srcId="{3C03FAFE-4A45-7B4F-AEAD-AE2AE0C2B162}" destId="{52DD8BCA-D248-284B-B31B-EB4B32B7BFFF}" srcOrd="1" destOrd="0" parTransId="{E8266E70-CBF3-7642-8F8F-4A93AFFA4D7A}" sibTransId="{BDB5A03C-6D0A-7E42-B7F1-6DC22EEE58D8}"/>
    <dgm:cxn modelId="{04E0ABBD-C05A-F940-BBCF-3C12F08833B5}" type="presOf" srcId="{5A8D4E9C-1BFD-A343-9E02-15405A4EF826}" destId="{3B70C03E-5F05-A546-81FF-933A34BB9589}" srcOrd="1" destOrd="0" presId="urn:microsoft.com/office/officeart/2005/8/layout/radial1"/>
    <dgm:cxn modelId="{DEDE904B-3CC6-F74B-970A-6053F564CFFD}" type="presOf" srcId="{DBF31989-2DE7-734B-89EB-06E86A3A3B7E}" destId="{C6838E74-28C2-A94C-8703-535AF99DF55A}" srcOrd="1" destOrd="0" presId="urn:microsoft.com/office/officeart/2005/8/layout/radial1"/>
    <dgm:cxn modelId="{606D9609-FC2D-9D4F-B936-D08AB4C09AFD}" type="presOf" srcId="{3AA059B7-C5AA-7544-AAE4-66BA3D469AFA}" destId="{C28AB949-6763-F34E-9F0F-F84CCC0FD9F3}" srcOrd="1" destOrd="0" presId="urn:microsoft.com/office/officeart/2005/8/layout/radial1"/>
    <dgm:cxn modelId="{F76A9F67-182A-C34F-B738-92F9DE96B675}" type="presOf" srcId="{09D8D079-AADC-324C-A5E2-680313A35489}" destId="{7307284D-9B41-C149-992C-8915BE7BE078}" srcOrd="1" destOrd="0" presId="urn:microsoft.com/office/officeart/2005/8/layout/radial1"/>
    <dgm:cxn modelId="{6AA138B2-D303-634A-B6BA-F9D370F19C7E}" type="presOf" srcId="{09D8D079-AADC-324C-A5E2-680313A35489}" destId="{0E920B9D-8427-784E-ABFF-9A485FE37C85}" srcOrd="0" destOrd="0" presId="urn:microsoft.com/office/officeart/2005/8/layout/radial1"/>
    <dgm:cxn modelId="{3E02C2D4-87A5-5C49-AC5F-3A6C15B60B25}" type="presOf" srcId="{D04234FA-590F-3546-AF7A-A394FB80F437}" destId="{8295EF2D-B1B1-0942-A294-452E8AB6E0A3}" srcOrd="1" destOrd="0" presId="urn:microsoft.com/office/officeart/2005/8/layout/radial1"/>
    <dgm:cxn modelId="{DB575997-41A1-D24C-A414-3021E38FFC40}" type="presOf" srcId="{D3E451D7-682B-9D47-BAE0-238613C579EE}" destId="{82EDF12B-5C2C-014D-BA7D-03AD8A2EC6F2}" srcOrd="0" destOrd="0" presId="urn:microsoft.com/office/officeart/2005/8/layout/radial1"/>
    <dgm:cxn modelId="{2C86C93E-9496-6C42-A8CE-19035AD91396}" type="presOf" srcId="{4ED64291-1F79-A643-A3FC-9C1547C7FCB5}" destId="{D786555A-7BFE-1C48-A6CB-5CCBFC0FF4BD}" srcOrd="0" destOrd="0" presId="urn:microsoft.com/office/officeart/2005/8/layout/radial1"/>
    <dgm:cxn modelId="{D786F6B0-513E-0D46-8F94-7C4280D5439F}" type="presOf" srcId="{6674F85D-C521-9C4E-92DD-B0FDBE84BF2B}" destId="{DF5A74A2-C770-6D49-9CE2-6F79AADCA8AA}" srcOrd="0" destOrd="0" presId="urn:microsoft.com/office/officeart/2005/8/layout/radial1"/>
    <dgm:cxn modelId="{C5284B5C-0848-9E44-A670-999E121A8F7E}" srcId="{3C03FAFE-4A45-7B4F-AEAD-AE2AE0C2B162}" destId="{D12B2BE1-9725-304D-9925-4E8747A8227A}" srcOrd="0" destOrd="0" parTransId="{0FAFDB12-F594-FB49-97FD-9B1BC602A0B5}" sibTransId="{96C56638-4DEF-EB48-94A9-83B707665C11}"/>
    <dgm:cxn modelId="{712FBA9C-A337-8146-BBA3-1136ED2608A9}" srcId="{D12B2BE1-9725-304D-9925-4E8747A8227A}" destId="{1304348B-15E4-784E-B4AA-F430CC57372C}" srcOrd="0" destOrd="0" parTransId="{A5FB588C-D8E9-EA4B-8AD0-5FB8626150E7}" sibTransId="{BBD26757-197B-D349-BA4F-D25150A6EE01}"/>
    <dgm:cxn modelId="{CF1EB3C4-2514-1A4C-8E3F-E0AC7852B772}" srcId="{D12B2BE1-9725-304D-9925-4E8747A8227A}" destId="{D3E451D7-682B-9D47-BAE0-238613C579EE}" srcOrd="7" destOrd="0" parTransId="{DBF31989-2DE7-734B-89EB-06E86A3A3B7E}" sibTransId="{0FFE7B64-04F0-E149-AEDC-38BE0E9A91BA}"/>
    <dgm:cxn modelId="{C6F6FF51-F811-CA4E-B7F2-DCD396EB432D}" type="presOf" srcId="{5A8D4E9C-1BFD-A343-9E02-15405A4EF826}" destId="{58DFD1D6-7A15-BB40-A92D-514CCB9AE8AA}" srcOrd="0" destOrd="0" presId="urn:microsoft.com/office/officeart/2005/8/layout/radial1"/>
    <dgm:cxn modelId="{C3A29D8A-75C9-E242-B40C-CD8637C08445}" type="presOf" srcId="{D12B2BE1-9725-304D-9925-4E8747A8227A}" destId="{BB1AF90E-9E17-AB48-9BFF-2D028FE4934F}" srcOrd="0" destOrd="0" presId="urn:microsoft.com/office/officeart/2005/8/layout/radial1"/>
    <dgm:cxn modelId="{87FA7990-8833-7445-93E8-6447DBEAEEFF}" type="presOf" srcId="{D04234FA-590F-3546-AF7A-A394FB80F437}" destId="{BA442F1B-10A2-1F4E-A7EB-94C79B0FF35C}" srcOrd="0" destOrd="0" presId="urn:microsoft.com/office/officeart/2005/8/layout/radial1"/>
    <dgm:cxn modelId="{886BFCDA-1A30-0F4E-9A32-BF1D7E78B251}" srcId="{D12B2BE1-9725-304D-9925-4E8747A8227A}" destId="{5F14C0D5-F4A3-2949-80DA-BD3E022F1461}" srcOrd="4" destOrd="0" parTransId="{09D8D079-AADC-324C-A5E2-680313A35489}" sibTransId="{03E1F11E-CD52-624D-ABCE-7F1B053ACDAB}"/>
    <dgm:cxn modelId="{9E743627-C557-6B4C-B4E2-71938EA80F4C}" type="presOf" srcId="{618575C8-D444-2F45-98F8-F54BDB322C65}" destId="{8F44370F-4244-0346-B847-EB6491E1DEB6}" srcOrd="0" destOrd="0" presId="urn:microsoft.com/office/officeart/2005/8/layout/radial1"/>
    <dgm:cxn modelId="{B28D88C5-52FB-8043-8674-9A3A1915E2A0}" type="presOf" srcId="{A5FB588C-D8E9-EA4B-8AD0-5FB8626150E7}" destId="{6834FB00-2136-4547-82E9-3EDF90CD30A3}" srcOrd="0" destOrd="0" presId="urn:microsoft.com/office/officeart/2005/8/layout/radial1"/>
    <dgm:cxn modelId="{80889262-A0FD-9344-B4D7-B346477E109A}" type="presOf" srcId="{59BDBE7C-13AB-6149-8317-13B8208F0374}" destId="{C5B4995B-FA56-BD4C-9A03-E2E7F105A1DB}" srcOrd="1" destOrd="0" presId="urn:microsoft.com/office/officeart/2005/8/layout/radial1"/>
    <dgm:cxn modelId="{69BDC6DF-0659-8341-B42F-AA0A15D41D46}" type="presParOf" srcId="{8E06A60B-1598-C343-937D-508D130DDEF3}" destId="{BB1AF90E-9E17-AB48-9BFF-2D028FE4934F}" srcOrd="0" destOrd="0" presId="urn:microsoft.com/office/officeart/2005/8/layout/radial1"/>
    <dgm:cxn modelId="{334D043E-A7D3-9141-9B96-48D4FEC0AB90}" type="presParOf" srcId="{8E06A60B-1598-C343-937D-508D130DDEF3}" destId="{6834FB00-2136-4547-82E9-3EDF90CD30A3}" srcOrd="1" destOrd="0" presId="urn:microsoft.com/office/officeart/2005/8/layout/radial1"/>
    <dgm:cxn modelId="{1A7314F4-4F47-7A40-9007-CA5C13030100}" type="presParOf" srcId="{6834FB00-2136-4547-82E9-3EDF90CD30A3}" destId="{D0EB28B7-71B4-4A46-9E49-320E0C79DB90}" srcOrd="0" destOrd="0" presId="urn:microsoft.com/office/officeart/2005/8/layout/radial1"/>
    <dgm:cxn modelId="{F8D32E9C-287B-AA43-9289-0266A65CE32C}" type="presParOf" srcId="{8E06A60B-1598-C343-937D-508D130DDEF3}" destId="{2D67CD53-7639-F545-99FE-9D52BE499C7C}" srcOrd="2" destOrd="0" presId="urn:microsoft.com/office/officeart/2005/8/layout/radial1"/>
    <dgm:cxn modelId="{3FFEADD3-CABE-8540-BDAD-89FD29A4EBB7}" type="presParOf" srcId="{8E06A60B-1598-C343-937D-508D130DDEF3}" destId="{EA87BF2D-F1B5-F842-826D-596017DF5DD3}" srcOrd="3" destOrd="0" presId="urn:microsoft.com/office/officeart/2005/8/layout/radial1"/>
    <dgm:cxn modelId="{734194AC-992B-7043-A42E-D15C64AF27F2}" type="presParOf" srcId="{EA87BF2D-F1B5-F842-826D-596017DF5DD3}" destId="{E97D85DD-1BBD-3E46-B932-5BA115162B59}" srcOrd="0" destOrd="0" presId="urn:microsoft.com/office/officeart/2005/8/layout/radial1"/>
    <dgm:cxn modelId="{9F2CEB1D-C24B-F44B-AB6E-9A35C341FC86}" type="presParOf" srcId="{8E06A60B-1598-C343-937D-508D130DDEF3}" destId="{D786555A-7BFE-1C48-A6CB-5CCBFC0FF4BD}" srcOrd="4" destOrd="0" presId="urn:microsoft.com/office/officeart/2005/8/layout/radial1"/>
    <dgm:cxn modelId="{74B5BA6D-F16F-3042-9294-A11B09019C41}" type="presParOf" srcId="{8E06A60B-1598-C343-937D-508D130DDEF3}" destId="{58DFD1D6-7A15-BB40-A92D-514CCB9AE8AA}" srcOrd="5" destOrd="0" presId="urn:microsoft.com/office/officeart/2005/8/layout/radial1"/>
    <dgm:cxn modelId="{A3594F5F-B2EB-594A-882C-09F037879FA9}" type="presParOf" srcId="{58DFD1D6-7A15-BB40-A92D-514CCB9AE8AA}" destId="{3B70C03E-5F05-A546-81FF-933A34BB9589}" srcOrd="0" destOrd="0" presId="urn:microsoft.com/office/officeart/2005/8/layout/radial1"/>
    <dgm:cxn modelId="{A0FD4248-0DBB-4E45-B710-13CF05F5CA7B}" type="presParOf" srcId="{8E06A60B-1598-C343-937D-508D130DDEF3}" destId="{8F44370F-4244-0346-B847-EB6491E1DEB6}" srcOrd="6" destOrd="0" presId="urn:microsoft.com/office/officeart/2005/8/layout/radial1"/>
    <dgm:cxn modelId="{1AD058E8-96ED-7B42-992F-808EA850FEED}" type="presParOf" srcId="{8E06A60B-1598-C343-937D-508D130DDEF3}" destId="{F45F18DF-CE59-CF45-82B1-113E902E9169}" srcOrd="7" destOrd="0" presId="urn:microsoft.com/office/officeart/2005/8/layout/radial1"/>
    <dgm:cxn modelId="{7225A938-A5DF-634C-AD2D-CD721E1F457B}" type="presParOf" srcId="{F45F18DF-CE59-CF45-82B1-113E902E9169}" destId="{C28AB949-6763-F34E-9F0F-F84CCC0FD9F3}" srcOrd="0" destOrd="0" presId="urn:microsoft.com/office/officeart/2005/8/layout/radial1"/>
    <dgm:cxn modelId="{1BDFA571-99DF-CE4C-8DF8-A035F2939692}" type="presParOf" srcId="{8E06A60B-1598-C343-937D-508D130DDEF3}" destId="{DF5A74A2-C770-6D49-9CE2-6F79AADCA8AA}" srcOrd="8" destOrd="0" presId="urn:microsoft.com/office/officeart/2005/8/layout/radial1"/>
    <dgm:cxn modelId="{285AF824-6AA3-BD4F-8AFA-51A15755E348}" type="presParOf" srcId="{8E06A60B-1598-C343-937D-508D130DDEF3}" destId="{0E920B9D-8427-784E-ABFF-9A485FE37C85}" srcOrd="9" destOrd="0" presId="urn:microsoft.com/office/officeart/2005/8/layout/radial1"/>
    <dgm:cxn modelId="{E6559ABF-0867-544E-A207-9FC01E0D2859}" type="presParOf" srcId="{0E920B9D-8427-784E-ABFF-9A485FE37C85}" destId="{7307284D-9B41-C149-992C-8915BE7BE078}" srcOrd="0" destOrd="0" presId="urn:microsoft.com/office/officeart/2005/8/layout/radial1"/>
    <dgm:cxn modelId="{D68D23D4-50C2-464B-A788-736443DEBDD9}" type="presParOf" srcId="{8E06A60B-1598-C343-937D-508D130DDEF3}" destId="{CF177BEF-0BA6-EC4A-B540-688F102EB135}" srcOrd="10" destOrd="0" presId="urn:microsoft.com/office/officeart/2005/8/layout/radial1"/>
    <dgm:cxn modelId="{189A2268-498C-2F4E-A690-A28D51DFB235}" type="presParOf" srcId="{8E06A60B-1598-C343-937D-508D130DDEF3}" destId="{ADCFEB83-16D6-4549-AA2C-B36216B77018}" srcOrd="11" destOrd="0" presId="urn:microsoft.com/office/officeart/2005/8/layout/radial1"/>
    <dgm:cxn modelId="{CB1E9DB3-0C70-3140-8DE1-1517C0B14060}" type="presParOf" srcId="{ADCFEB83-16D6-4549-AA2C-B36216B77018}" destId="{C5B4995B-FA56-BD4C-9A03-E2E7F105A1DB}" srcOrd="0" destOrd="0" presId="urn:microsoft.com/office/officeart/2005/8/layout/radial1"/>
    <dgm:cxn modelId="{0AE53FED-D273-DF47-A1A3-24A73EFF806F}" type="presParOf" srcId="{8E06A60B-1598-C343-937D-508D130DDEF3}" destId="{6709DD2C-82F7-DC4C-8B6A-9187240F1D89}" srcOrd="12" destOrd="0" presId="urn:microsoft.com/office/officeart/2005/8/layout/radial1"/>
    <dgm:cxn modelId="{147A2332-B05D-F44A-8A35-B104EB9EC854}" type="presParOf" srcId="{8E06A60B-1598-C343-937D-508D130DDEF3}" destId="{BA442F1B-10A2-1F4E-A7EB-94C79B0FF35C}" srcOrd="13" destOrd="0" presId="urn:microsoft.com/office/officeart/2005/8/layout/radial1"/>
    <dgm:cxn modelId="{2F821F19-B8AE-A249-9F99-96DE2618C5D4}" type="presParOf" srcId="{BA442F1B-10A2-1F4E-A7EB-94C79B0FF35C}" destId="{8295EF2D-B1B1-0942-A294-452E8AB6E0A3}" srcOrd="0" destOrd="0" presId="urn:microsoft.com/office/officeart/2005/8/layout/radial1"/>
    <dgm:cxn modelId="{D5A6DC98-EC2C-3340-815F-8DCB82E6655C}" type="presParOf" srcId="{8E06A60B-1598-C343-937D-508D130DDEF3}" destId="{D981855B-609D-AB4A-A041-3BBE6F975ADE}" srcOrd="14" destOrd="0" presId="urn:microsoft.com/office/officeart/2005/8/layout/radial1"/>
    <dgm:cxn modelId="{CBD8E9B0-6337-5843-8904-0A293896998B}" type="presParOf" srcId="{8E06A60B-1598-C343-937D-508D130DDEF3}" destId="{272777BF-B27C-A743-BC80-F98B6C11FC64}" srcOrd="15" destOrd="0" presId="urn:microsoft.com/office/officeart/2005/8/layout/radial1"/>
    <dgm:cxn modelId="{65538231-7CD0-2340-BC78-DD3D3C5B2FB9}" type="presParOf" srcId="{272777BF-B27C-A743-BC80-F98B6C11FC64}" destId="{C6838E74-28C2-A94C-8703-535AF99DF55A}" srcOrd="0" destOrd="0" presId="urn:microsoft.com/office/officeart/2005/8/layout/radial1"/>
    <dgm:cxn modelId="{5E199419-AD66-3C40-9819-C541125104CF}" type="presParOf" srcId="{8E06A60B-1598-C343-937D-508D130DDEF3}" destId="{82EDF12B-5C2C-014D-BA7D-03AD8A2EC6F2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DD78-3DFA-774C-A5C8-5A65BC69681B}">
      <dsp:nvSpPr>
        <dsp:cNvPr id="0" name=""/>
        <dsp:cNvSpPr/>
      </dsp:nvSpPr>
      <dsp:spPr>
        <a:xfrm>
          <a:off x="2169239" y="192377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R</a:t>
          </a:r>
        </a:p>
      </dsp:txBody>
      <dsp:txXfrm>
        <a:off x="2355017" y="2109549"/>
        <a:ext cx="897015" cy="897015"/>
      </dsp:txXfrm>
    </dsp:sp>
    <dsp:sp modelId="{AD624AC0-F61E-6349-850E-9957084DB08A}">
      <dsp:nvSpPr>
        <dsp:cNvPr id="0" name=""/>
        <dsp:cNvSpPr/>
      </dsp:nvSpPr>
      <dsp:spPr>
        <a:xfrm rot="16200000">
          <a:off x="2486012" y="1585897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649" y="1590383"/>
        <a:ext cx="31751" cy="31751"/>
      </dsp:txXfrm>
    </dsp:sp>
    <dsp:sp modelId="{2B154FFD-31B9-A047-B60D-959708BEBA35}">
      <dsp:nvSpPr>
        <dsp:cNvPr id="0" name=""/>
        <dsp:cNvSpPr/>
      </dsp:nvSpPr>
      <dsp:spPr>
        <a:xfrm>
          <a:off x="2169239" y="20174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Languages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Python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Stan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C++</a:t>
          </a:r>
        </a:p>
      </dsp:txBody>
      <dsp:txXfrm>
        <a:off x="2355017" y="205952"/>
        <a:ext cx="897015" cy="897015"/>
      </dsp:txXfrm>
    </dsp:sp>
    <dsp:sp modelId="{6E080485-5A8A-4547-90F0-912CC2AE0FAC}">
      <dsp:nvSpPr>
        <dsp:cNvPr id="0" name=""/>
        <dsp:cNvSpPr/>
      </dsp:nvSpPr>
      <dsp:spPr>
        <a:xfrm rot="19285714">
          <a:off x="3234733" y="1957333"/>
          <a:ext cx="593084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593084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16448" y="1962868"/>
        <a:ext cx="29654" cy="29654"/>
      </dsp:txXfrm>
    </dsp:sp>
    <dsp:sp modelId="{F0F07AA8-10DA-4A40-A1A4-DC6B1CE539AC}">
      <dsp:nvSpPr>
        <dsp:cNvPr id="0" name=""/>
        <dsp:cNvSpPr/>
      </dsp:nvSpPr>
      <dsp:spPr>
        <a:xfrm>
          <a:off x="3584150" y="736898"/>
          <a:ext cx="1415333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Platforms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Tensorflow</a:t>
          </a:r>
          <a:endParaRPr lang="en-US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Spark</a:t>
          </a:r>
        </a:p>
      </dsp:txBody>
      <dsp:txXfrm>
        <a:off x="3791421" y="922676"/>
        <a:ext cx="1000791" cy="897015"/>
      </dsp:txXfrm>
    </dsp:sp>
    <dsp:sp modelId="{C576D82D-E6B4-6140-8F8B-401732FCA190}">
      <dsp:nvSpPr>
        <dsp:cNvPr id="0" name=""/>
        <dsp:cNvSpPr/>
      </dsp:nvSpPr>
      <dsp:spPr>
        <a:xfrm rot="771429">
          <a:off x="341394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15584" y="2753977"/>
        <a:ext cx="31751" cy="31751"/>
      </dsp:txXfrm>
    </dsp:sp>
    <dsp:sp modelId="{3855063F-45E0-AB42-ACD7-1ACBC0EDDB3A}">
      <dsp:nvSpPr>
        <dsp:cNvPr id="0" name=""/>
        <dsp:cNvSpPr/>
      </dsp:nvSpPr>
      <dsp:spPr>
        <a:xfrm>
          <a:off x="4025108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 Structures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Apache Arrow</a:t>
          </a:r>
          <a:endParaRPr lang="en-US" sz="1600" kern="1200" dirty="0"/>
        </a:p>
      </dsp:txBody>
      <dsp:txXfrm>
        <a:off x="4210886" y="2533139"/>
        <a:ext cx="897015" cy="897015"/>
      </dsp:txXfrm>
    </dsp:sp>
    <dsp:sp modelId="{E3D86E5E-7B91-864E-A8CB-43B0B6C1149A}">
      <dsp:nvSpPr>
        <dsp:cNvPr id="0" name=""/>
        <dsp:cNvSpPr/>
      </dsp:nvSpPr>
      <dsp:spPr>
        <a:xfrm rot="3857143">
          <a:off x="289898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00619" y="3399722"/>
        <a:ext cx="31751" cy="31751"/>
      </dsp:txXfrm>
    </dsp:sp>
    <dsp:sp modelId="{FE491D69-DC64-3F4B-BD77-B9BF57190BDA}">
      <dsp:nvSpPr>
        <dsp:cNvPr id="0" name=""/>
        <dsp:cNvSpPr/>
      </dsp:nvSpPr>
      <dsp:spPr>
        <a:xfrm>
          <a:off x="2995178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Databases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Bigquery</a:t>
          </a:r>
          <a:endParaRPr lang="en-US" sz="1600" kern="1200" dirty="0"/>
        </a:p>
      </dsp:txBody>
      <dsp:txXfrm>
        <a:off x="3180956" y="3824631"/>
        <a:ext cx="897015" cy="897015"/>
      </dsp:txXfrm>
    </dsp:sp>
    <dsp:sp modelId="{652C673F-887C-8C41-8938-56A904C755B2}">
      <dsp:nvSpPr>
        <dsp:cNvPr id="0" name=""/>
        <dsp:cNvSpPr/>
      </dsp:nvSpPr>
      <dsp:spPr>
        <a:xfrm rot="6942857">
          <a:off x="2073042" y="3395236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74679" y="3399722"/>
        <a:ext cx="31751" cy="31751"/>
      </dsp:txXfrm>
    </dsp:sp>
    <dsp:sp modelId="{DE0989EF-EF77-3740-8547-50C373AFE793}">
      <dsp:nvSpPr>
        <dsp:cNvPr id="0" name=""/>
        <dsp:cNvSpPr/>
      </dsp:nvSpPr>
      <dsp:spPr>
        <a:xfrm>
          <a:off x="1343299" y="3638853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Data Sources</a:t>
          </a:r>
        </a:p>
      </dsp:txBody>
      <dsp:txXfrm>
        <a:off x="1529077" y="3824631"/>
        <a:ext cx="897015" cy="897015"/>
      </dsp:txXfrm>
    </dsp:sp>
    <dsp:sp modelId="{4C05CE01-2C8C-4044-AFB3-1C039991F464}">
      <dsp:nvSpPr>
        <dsp:cNvPr id="0" name=""/>
        <dsp:cNvSpPr/>
      </dsp:nvSpPr>
      <dsp:spPr>
        <a:xfrm rot="10028571">
          <a:off x="1558077" y="2749490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59714" y="2753977"/>
        <a:ext cx="31751" cy="31751"/>
      </dsp:txXfrm>
    </dsp:sp>
    <dsp:sp modelId="{B95EC1E2-BE09-2A40-A520-318A572DCBDC}">
      <dsp:nvSpPr>
        <dsp:cNvPr id="0" name=""/>
        <dsp:cNvSpPr/>
      </dsp:nvSpPr>
      <dsp:spPr>
        <a:xfrm>
          <a:off x="313369" y="2347361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0000"/>
              </a:solidFill>
            </a:rPr>
            <a:t>Web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Shiny</a:t>
          </a:r>
        </a:p>
      </dsp:txBody>
      <dsp:txXfrm>
        <a:off x="499147" y="2533139"/>
        <a:ext cx="897015" cy="897015"/>
      </dsp:txXfrm>
    </dsp:sp>
    <dsp:sp modelId="{B08F423A-99AB-D44F-B59E-A040268667DD}">
      <dsp:nvSpPr>
        <dsp:cNvPr id="0" name=""/>
        <dsp:cNvSpPr/>
      </dsp:nvSpPr>
      <dsp:spPr>
        <a:xfrm rot="13114286">
          <a:off x="1741866" y="1944258"/>
          <a:ext cx="635025" cy="40724"/>
        </a:xfrm>
        <a:custGeom>
          <a:avLst/>
          <a:gdLst/>
          <a:ahLst/>
          <a:cxnLst/>
          <a:rect l="0" t="0" r="0" b="0"/>
          <a:pathLst>
            <a:path>
              <a:moveTo>
                <a:pt x="0" y="20362"/>
              </a:moveTo>
              <a:lnTo>
                <a:pt x="635025" y="20362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043503" y="1948745"/>
        <a:ext cx="31751" cy="31751"/>
      </dsp:txXfrm>
    </dsp:sp>
    <dsp:sp modelId="{A2A0752A-B09C-B44F-B10C-C76E414482A7}">
      <dsp:nvSpPr>
        <dsp:cNvPr id="0" name=""/>
        <dsp:cNvSpPr/>
      </dsp:nvSpPr>
      <dsp:spPr>
        <a:xfrm>
          <a:off x="680946" y="736898"/>
          <a:ext cx="1268571" cy="12685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0000"/>
              </a:solidFill>
            </a:rPr>
            <a:t>DSL</a:t>
          </a:r>
          <a:endParaRPr lang="en-US" sz="1600" kern="1200" dirty="0">
            <a:solidFill>
              <a:srgbClr val="FF0000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CVX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Tidyverse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NIMBLE</a:t>
          </a:r>
          <a:endParaRPr lang="en-US" sz="1600" kern="1200" dirty="0"/>
        </a:p>
      </dsp:txBody>
      <dsp:txXfrm>
        <a:off x="866724" y="922676"/>
        <a:ext cx="897015" cy="89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F90E-9E17-AB48-9BFF-2D028FE4934F}">
      <dsp:nvSpPr>
        <dsp:cNvPr id="0" name=""/>
        <dsp:cNvSpPr/>
      </dsp:nvSpPr>
      <dsp:spPr>
        <a:xfrm>
          <a:off x="1861445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Arrow Memory</a:t>
          </a:r>
          <a:endParaRPr lang="en-US" sz="1700" kern="1200" dirty="0"/>
        </a:p>
      </dsp:txBody>
      <dsp:txXfrm>
        <a:off x="2021597" y="2237497"/>
        <a:ext cx="773280" cy="773280"/>
      </dsp:txXfrm>
    </dsp:sp>
    <dsp:sp modelId="{6834FB00-2136-4547-82E9-3EDF90CD30A3}">
      <dsp:nvSpPr>
        <dsp:cNvPr id="0" name=""/>
        <dsp:cNvSpPr/>
      </dsp:nvSpPr>
      <dsp:spPr>
        <a:xfrm rot="16200000">
          <a:off x="2025792" y="1674465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1675777"/>
        <a:ext cx="38244" cy="38244"/>
      </dsp:txXfrm>
    </dsp:sp>
    <dsp:sp modelId="{2D67CD53-7639-F545-99FE-9D52BE499C7C}">
      <dsp:nvSpPr>
        <dsp:cNvPr id="0" name=""/>
        <dsp:cNvSpPr/>
      </dsp:nvSpPr>
      <dsp:spPr>
        <a:xfrm>
          <a:off x="1861445" y="218870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</a:t>
          </a:r>
          <a:endParaRPr lang="en-US" sz="1400" kern="1200" dirty="0"/>
        </a:p>
      </dsp:txBody>
      <dsp:txXfrm>
        <a:off x="2021597" y="379022"/>
        <a:ext cx="773280" cy="773280"/>
      </dsp:txXfrm>
    </dsp:sp>
    <dsp:sp modelId="{EA87BF2D-F1B5-F842-826D-596017DF5DD3}">
      <dsp:nvSpPr>
        <dsp:cNvPr id="0" name=""/>
        <dsp:cNvSpPr/>
      </dsp:nvSpPr>
      <dsp:spPr>
        <a:xfrm rot="18900000">
          <a:off x="2682862" y="194663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1947945"/>
        <a:ext cx="38244" cy="38244"/>
      </dsp:txXfrm>
    </dsp:sp>
    <dsp:sp modelId="{D786555A-7BFE-1C48-A6CB-5CCBFC0FF4BD}">
      <dsp:nvSpPr>
        <dsp:cNvPr id="0" name=""/>
        <dsp:cNvSpPr/>
      </dsp:nvSpPr>
      <dsp:spPr>
        <a:xfrm>
          <a:off x="3175585" y="76320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Impala</a:t>
          </a:r>
          <a:endParaRPr lang="en-US" sz="1400" kern="1200" dirty="0"/>
        </a:p>
      </dsp:txBody>
      <dsp:txXfrm>
        <a:off x="3335737" y="923357"/>
        <a:ext cx="773280" cy="773280"/>
      </dsp:txXfrm>
    </dsp:sp>
    <dsp:sp modelId="{58DFD1D6-7A15-BB40-A92D-514CCB9AE8AA}">
      <dsp:nvSpPr>
        <dsp:cNvPr id="0" name=""/>
        <dsp:cNvSpPr/>
      </dsp:nvSpPr>
      <dsp:spPr>
        <a:xfrm>
          <a:off x="2955029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18352" y="2605015"/>
        <a:ext cx="38244" cy="38244"/>
      </dsp:txXfrm>
    </dsp:sp>
    <dsp:sp modelId="{8F44370F-4244-0346-B847-EB6491E1DEB6}">
      <dsp:nvSpPr>
        <dsp:cNvPr id="0" name=""/>
        <dsp:cNvSpPr/>
      </dsp:nvSpPr>
      <dsp:spPr>
        <a:xfrm>
          <a:off x="3719919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HBase</a:t>
          </a:r>
          <a:endParaRPr lang="en-US" sz="1400" kern="1200" dirty="0"/>
        </a:p>
      </dsp:txBody>
      <dsp:txXfrm>
        <a:off x="3880071" y="2237497"/>
        <a:ext cx="773280" cy="773280"/>
      </dsp:txXfrm>
    </dsp:sp>
    <dsp:sp modelId="{F45F18DF-CE59-CF45-82B1-113E902E9169}">
      <dsp:nvSpPr>
        <dsp:cNvPr id="0" name=""/>
        <dsp:cNvSpPr/>
      </dsp:nvSpPr>
      <dsp:spPr>
        <a:xfrm rot="2700000">
          <a:off x="268286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46185" y="3262085"/>
        <a:ext cx="38244" cy="38244"/>
      </dsp:txXfrm>
    </dsp:sp>
    <dsp:sp modelId="{DF5A74A2-C770-6D49-9CE2-6F79AADCA8AA}">
      <dsp:nvSpPr>
        <dsp:cNvPr id="0" name=""/>
        <dsp:cNvSpPr/>
      </dsp:nvSpPr>
      <dsp:spPr>
        <a:xfrm>
          <a:off x="317558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Python</a:t>
          </a:r>
          <a:endParaRPr lang="en-US" sz="1400" kern="1200" dirty="0"/>
        </a:p>
      </dsp:txBody>
      <dsp:txXfrm>
        <a:off x="3335737" y="3551637"/>
        <a:ext cx="773280" cy="773280"/>
      </dsp:txXfrm>
    </dsp:sp>
    <dsp:sp modelId="{0E920B9D-8427-784E-ABFF-9A485FE37C85}">
      <dsp:nvSpPr>
        <dsp:cNvPr id="0" name=""/>
        <dsp:cNvSpPr/>
      </dsp:nvSpPr>
      <dsp:spPr>
        <a:xfrm rot="5400000">
          <a:off x="2025792" y="3532940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9115" y="3534252"/>
        <a:ext cx="38244" cy="38244"/>
      </dsp:txXfrm>
    </dsp:sp>
    <dsp:sp modelId="{CF177BEF-0BA6-EC4A-B540-688F102EB135}">
      <dsp:nvSpPr>
        <dsp:cNvPr id="0" name=""/>
        <dsp:cNvSpPr/>
      </dsp:nvSpPr>
      <dsp:spPr>
        <a:xfrm>
          <a:off x="1861445" y="3935819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Spark</a:t>
          </a:r>
          <a:endParaRPr lang="en-US" sz="1400" kern="1200" dirty="0"/>
        </a:p>
      </dsp:txBody>
      <dsp:txXfrm>
        <a:off x="2021597" y="4095971"/>
        <a:ext cx="773280" cy="773280"/>
      </dsp:txXfrm>
    </dsp:sp>
    <dsp:sp modelId="{ADCFEB83-16D6-4549-AA2C-B36216B77018}">
      <dsp:nvSpPr>
        <dsp:cNvPr id="0" name=""/>
        <dsp:cNvSpPr/>
      </dsp:nvSpPr>
      <dsp:spPr>
        <a:xfrm rot="8100000">
          <a:off x="1368722" y="326077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045" y="3262085"/>
        <a:ext cx="38244" cy="38244"/>
      </dsp:txXfrm>
    </dsp:sp>
    <dsp:sp modelId="{6709DD2C-82F7-DC4C-8B6A-9187240F1D89}">
      <dsp:nvSpPr>
        <dsp:cNvPr id="0" name=""/>
        <dsp:cNvSpPr/>
      </dsp:nvSpPr>
      <dsp:spPr>
        <a:xfrm>
          <a:off x="547305" y="339148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Cassandra</a:t>
          </a:r>
          <a:endParaRPr lang="en-US" sz="1400" kern="1200" dirty="0"/>
        </a:p>
      </dsp:txBody>
      <dsp:txXfrm>
        <a:off x="707457" y="3551637"/>
        <a:ext cx="773280" cy="773280"/>
      </dsp:txXfrm>
    </dsp:sp>
    <dsp:sp modelId="{BA442F1B-10A2-1F4E-A7EB-94C79B0FF35C}">
      <dsp:nvSpPr>
        <dsp:cNvPr id="0" name=""/>
        <dsp:cNvSpPr/>
      </dsp:nvSpPr>
      <dsp:spPr>
        <a:xfrm rot="10800000">
          <a:off x="1096555" y="2603702"/>
          <a:ext cx="764890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64890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459877" y="2605015"/>
        <a:ext cx="38244" cy="38244"/>
      </dsp:txXfrm>
    </dsp:sp>
    <dsp:sp modelId="{D981855B-609D-AB4A-A041-3BBE6F975ADE}">
      <dsp:nvSpPr>
        <dsp:cNvPr id="0" name=""/>
        <dsp:cNvSpPr/>
      </dsp:nvSpPr>
      <dsp:spPr>
        <a:xfrm>
          <a:off x="2970" y="2077345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C++</a:t>
          </a:r>
          <a:endParaRPr lang="en-US" sz="1400" kern="1200" dirty="0"/>
        </a:p>
      </dsp:txBody>
      <dsp:txXfrm>
        <a:off x="163122" y="2237497"/>
        <a:ext cx="773280" cy="773280"/>
      </dsp:txXfrm>
    </dsp:sp>
    <dsp:sp modelId="{272777BF-B27C-A743-BC80-F98B6C11FC64}">
      <dsp:nvSpPr>
        <dsp:cNvPr id="0" name=""/>
        <dsp:cNvSpPr/>
      </dsp:nvSpPr>
      <dsp:spPr>
        <a:xfrm rot="13467803">
          <a:off x="1377295" y="1958823"/>
          <a:ext cx="747736" cy="40869"/>
        </a:xfrm>
        <a:custGeom>
          <a:avLst/>
          <a:gdLst/>
          <a:ahLst/>
          <a:cxnLst/>
          <a:rect l="0" t="0" r="0" b="0"/>
          <a:pathLst>
            <a:path>
              <a:moveTo>
                <a:pt x="0" y="20434"/>
              </a:moveTo>
              <a:lnTo>
                <a:pt x="747736" y="2043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32470" y="1960564"/>
        <a:ext cx="37386" cy="37386"/>
      </dsp:txXfrm>
    </dsp:sp>
    <dsp:sp modelId="{82EDF12B-5C2C-014D-BA7D-03AD8A2EC6F2}">
      <dsp:nvSpPr>
        <dsp:cNvPr id="0" name=""/>
        <dsp:cNvSpPr/>
      </dsp:nvSpPr>
      <dsp:spPr>
        <a:xfrm>
          <a:off x="547297" y="787586"/>
          <a:ext cx="1093584" cy="10935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JavaScript</a:t>
          </a:r>
          <a:endParaRPr lang="en-US" sz="1400" kern="1200" dirty="0"/>
        </a:p>
      </dsp:txBody>
      <dsp:txXfrm>
        <a:off x="707449" y="947738"/>
        <a:ext cx="773280" cy="77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E243-5069-8445-B1B6-03BEFA5150EE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D2C0-C360-8942-96FF-57371011EF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8722767" y="3553867"/>
            <a:ext cx="3812134" cy="38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5988050" y="6540500"/>
            <a:ext cx="209550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5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A8427A-753C-6040-8DCC-BC45F0154AF8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1FB08D-3598-CB48-8F2F-FC9CC1C147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4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festimators/" TargetMode="External"/><Relationship Id="rId4" Type="http://schemas.openxmlformats.org/officeDocument/2006/relationships/hyperlink" Target="https://tensorflow.rstudio.com/tensorflow/" TargetMode="External"/><Relationship Id="rId5" Type="http://schemas.openxmlformats.org/officeDocument/2006/relationships/hyperlink" Target="https://tensorflow.rstudio.com/tools/tfdatase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nsorflow.rstudio.com/kera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retirement-simulation.html" TargetMode="External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tensorflow.rstudio.com/" TargetMode="External"/><Relationship Id="rId12" Type="http://schemas.openxmlformats.org/officeDocument/2006/relationships/hyperlink" Target="https://ursalab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s://db.rstudio.com/databases/" TargetMode="External"/><Relationship Id="rId5" Type="http://schemas.openxmlformats.org/officeDocument/2006/relationships/hyperlink" Target="https://greta-dev.github.io/greta/" TargetMode="External"/><Relationship Id="rId6" Type="http://schemas.openxmlformats.org/officeDocument/2006/relationships/hyperlink" Target="https://r-nimble.org/" TargetMode="External"/><Relationship Id="rId7" Type="http://schemas.openxmlformats.org/officeDocument/2006/relationships/hyperlink" Target="https://rstudio.github.io/reticulate/" TargetMode="External"/><Relationship Id="rId8" Type="http://schemas.openxmlformats.org/officeDocument/2006/relationships/hyperlink" Target="https://github.com/rstudio/r2d3" TargetMode="External"/><Relationship Id="rId9" Type="http://schemas.openxmlformats.org/officeDocument/2006/relationships/hyperlink" Target="https://shiny.rstudio.com/" TargetMode="External"/><Relationship Id="rId10" Type="http://schemas.openxmlformats.org/officeDocument/2006/relationships/hyperlink" Target="http://spark.rstudio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vxr.rbind.io/" TargetMode="External"/><Relationship Id="rId4" Type="http://schemas.openxmlformats.org/officeDocument/2006/relationships/hyperlink" Target="http://mc-stan.org/" TargetMode="External"/><Relationship Id="rId5" Type="http://schemas.openxmlformats.org/officeDocument/2006/relationships/hyperlink" Target="https://spark.apache.org/" TargetMode="External"/><Relationship Id="rId6" Type="http://schemas.openxmlformats.org/officeDocument/2006/relationships/hyperlink" Target="https://keras.io/" TargetMode="External"/><Relationship Id="rId7" Type="http://schemas.openxmlformats.org/officeDocument/2006/relationships/hyperlink" Target="https://www.tensorflow.org/" TargetMode="External"/><Relationship Id="rId8" Type="http://schemas.openxmlformats.org/officeDocument/2006/relationships/hyperlink" Target="https://cran.rstudio.com/web/packages/sparklyr/index.html" TargetMode="External"/><Relationship Id="rId9" Type="http://schemas.openxmlformats.org/officeDocument/2006/relationships/hyperlink" Target="https://cran.r-project.org/web/packages/keras/index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amazon.com/Extending-R-John-M-Chambers/dp/1138469270/ref=sr_1_1?ie=UTF8&amp;qid=1506717425&amp;sr=8-1&amp;keywords=extending+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Relationship Id="rId3" Type="http://schemas.openxmlformats.org/officeDocument/2006/relationships/hyperlink" Target="https://rstudio.github.io/reticulat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boyd/papers/pdf/cvxr_paper.pdf" TargetMode="External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vxr.rb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214" y="328638"/>
            <a:ext cx="3871840" cy="1359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89"/>
          <p:cNvSpPr/>
          <p:nvPr/>
        </p:nvSpPr>
        <p:spPr>
          <a:xfrm>
            <a:off x="-89912" y="1029200"/>
            <a:ext cx="12190271" cy="5660133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 lang="en-US" sz="6149" dirty="0"/>
          </a:p>
          <a:p>
            <a:pPr algn="ctr"/>
            <a:endParaRPr lang="en-US" sz="6149" i="1" dirty="0"/>
          </a:p>
          <a:p>
            <a:pPr algn="ctr"/>
            <a:r>
              <a:rPr lang="en-US" sz="4800" i="1" dirty="0" smtClean="0"/>
              <a:t>Connecting R to the Good Stuff!</a:t>
            </a:r>
          </a:p>
          <a:p>
            <a:pPr algn="ctr"/>
            <a:endParaRPr lang="en-US" sz="2000" dirty="0" smtClean="0"/>
          </a:p>
          <a:p>
            <a:pPr algn="ctr"/>
            <a:endParaRPr lang="en-US" sz="2000" i="1" dirty="0"/>
          </a:p>
          <a:p>
            <a:pPr algn="ctr"/>
            <a:endParaRPr lang="en-US" sz="1200" i="1" dirty="0"/>
          </a:p>
          <a:p>
            <a:pPr algn="ctr"/>
            <a:r>
              <a:rPr lang="en-US" sz="4000" dirty="0"/>
              <a:t>Joseph B. </a:t>
            </a:r>
            <a:r>
              <a:rPr lang="en-US" sz="4000" dirty="0" smtClean="0"/>
              <a:t>Rickert</a:t>
            </a:r>
          </a:p>
          <a:p>
            <a:pPr algn="ctr"/>
            <a:r>
              <a:rPr lang="en-US" sz="4000" dirty="0" smtClean="0"/>
              <a:t>RStudio R Community Ambassador</a:t>
            </a:r>
            <a:endParaRPr lang="en-US" sz="4000" dirty="0"/>
          </a:p>
          <a:p>
            <a:endParaRPr sz="6149" dirty="0"/>
          </a:p>
        </p:txBody>
      </p:sp>
    </p:spTree>
    <p:extLst>
      <p:ext uri="{BB962C8B-B14F-4D97-AF65-F5344CB8AC3E}">
        <p14:creationId xmlns:p14="http://schemas.microsoft.com/office/powerpoint/2010/main" val="177788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4084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DSL For Data Science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endParaRPr lang="en-US" sz="2000" dirty="0" smtClean="0"/>
          </a:p>
          <a:p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coherent system of packages for data manipulation, exploration and </a:t>
            </a:r>
            <a:r>
              <a:rPr lang="en-US" sz="2000" dirty="0" smtClean="0"/>
              <a:t>visualization</a:t>
            </a:r>
          </a:p>
          <a:p>
            <a:r>
              <a:rPr lang="en-US" sz="2000" dirty="0" smtClean="0"/>
              <a:t>Share </a:t>
            </a:r>
            <a:r>
              <a:rPr lang="en-US" sz="2000" dirty="0"/>
              <a:t>a common design </a:t>
            </a:r>
            <a:r>
              <a:rPr lang="en-US" sz="2000" dirty="0" smtClean="0"/>
              <a:t>philosophy</a:t>
            </a:r>
          </a:p>
          <a:p>
            <a:r>
              <a:rPr lang="en-US" sz="2000" dirty="0" smtClean="0"/>
              <a:t>Intended </a:t>
            </a:r>
            <a:r>
              <a:rPr lang="en-US" sz="2000" dirty="0"/>
              <a:t>to make statisticians and data scientists more productive by guiding them through </a:t>
            </a:r>
            <a:r>
              <a:rPr lang="en-US" sz="2000" dirty="0" smtClean="0"/>
              <a:t>workflows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acilitate communication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esult </a:t>
            </a:r>
            <a:r>
              <a:rPr lang="en-US" sz="2000" dirty="0"/>
              <a:t>in reproducible work </a:t>
            </a:r>
            <a:r>
              <a:rPr lang="en-US" sz="2000" dirty="0" smtClean="0"/>
              <a:t>products 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928" y="4110750"/>
            <a:ext cx="4200144" cy="219403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9" y="3378968"/>
            <a:ext cx="49821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500372"/>
            <a:ext cx="4486656" cy="1141497"/>
          </a:xfrm>
        </p:spPr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188" y="3700772"/>
            <a:ext cx="4905756" cy="2907292"/>
          </a:xfrm>
        </p:spPr>
        <p:txBody>
          <a:bodyPr/>
          <a:lstStyle/>
          <a:p>
            <a:r>
              <a:rPr lang="en-US" dirty="0" smtClean="0"/>
              <a:t>MS SQL Server and Access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Apache Hive and Impala</a:t>
            </a:r>
          </a:p>
          <a:p>
            <a:r>
              <a:rPr lang="en-US" dirty="0" err="1" smtClean="0"/>
              <a:t>Postgress</a:t>
            </a:r>
            <a:r>
              <a:rPr lang="en-US" dirty="0" smtClean="0"/>
              <a:t> SQL and </a:t>
            </a:r>
            <a:r>
              <a:rPr lang="en-US" dirty="0" err="1" smtClean="0"/>
              <a:t>MariaDB</a:t>
            </a:r>
            <a:r>
              <a:rPr lang="en-US" dirty="0" smtClean="0"/>
              <a:t> (</a:t>
            </a:r>
            <a:r>
              <a:rPr lang="en-US" dirty="0" err="1" smtClean="0"/>
              <a:t>MySql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Amazon Redshift</a:t>
            </a:r>
          </a:p>
          <a:p>
            <a:r>
              <a:rPr lang="en-US" dirty="0" smtClean="0"/>
              <a:t>Teradata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Biqquery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55" y="500372"/>
            <a:ext cx="5692693" cy="301752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4944" y="2009132"/>
            <a:ext cx="3794760" cy="4852034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The DBI package provides a common interface that allows </a:t>
            </a:r>
            <a:r>
              <a:rPr lang="en-US" sz="2000" dirty="0" err="1" smtClean="0"/>
              <a:t>dplyr</a:t>
            </a:r>
            <a:r>
              <a:rPr lang="en-US" sz="2000" dirty="0" smtClean="0"/>
              <a:t> to work with many different databases using the same code. </a:t>
            </a:r>
          </a:p>
          <a:p>
            <a:pPr algn="l"/>
            <a:r>
              <a:rPr lang="en-US" sz="2000" dirty="0" smtClean="0"/>
              <a:t>The R Consortium is is funding work to improve DBI (https://</a:t>
            </a:r>
            <a:r>
              <a:rPr lang="en-US" sz="2000" dirty="0" err="1" smtClean="0"/>
              <a:t>www.r-dbi.org</a:t>
            </a:r>
            <a:r>
              <a:rPr lang="en-US" sz="2000" dirty="0" smtClean="0"/>
              <a:t>/).</a:t>
            </a:r>
          </a:p>
          <a:p>
            <a:pPr algn="l"/>
            <a:r>
              <a:rPr lang="en-US" sz="2000" dirty="0" smtClean="0"/>
              <a:t>DBI is automatically installed with </a:t>
            </a:r>
            <a:r>
              <a:rPr lang="en-US" sz="2000" dirty="0" err="1" smtClean="0"/>
              <a:t>dbplyr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289955" y="500372"/>
            <a:ext cx="569269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Analyze in database with </a:t>
            </a:r>
            <a:r>
              <a:rPr lang="en-US" sz="200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dplyr</a:t>
            </a:r>
            <a:endParaRPr lang="en-US" sz="20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93" y="964692"/>
            <a:ext cx="3700308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744735"/>
            <a:ext cx="3707652" cy="19848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Sparklyr: R interface for Apache Spark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Spark from R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Dplyr backend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 and aggregate Spark datasets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Spark’s MLlib models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extensions the call the full Spark API</a:t>
            </a:r>
          </a:p>
        </p:txBody>
      </p:sp>
    </p:spTree>
    <p:extLst>
      <p:ext uri="{BB962C8B-B14F-4D97-AF65-F5344CB8AC3E}">
        <p14:creationId xmlns:p14="http://schemas.microsoft.com/office/powerpoint/2010/main" val="5770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804672"/>
            <a:ext cx="4486656" cy="1141497"/>
          </a:xfrm>
        </p:spPr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22" y="1170623"/>
            <a:ext cx="2536954" cy="4297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008" y="2194560"/>
            <a:ext cx="4767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general purpose numerical computing library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Developed by the Google Brain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 (Apache v2.0 license)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Hardware independent: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CPU (via Eigen and BLAS)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GPU (via CUDA and </a:t>
            </a:r>
            <a:r>
              <a:rPr lang="en-US" dirty="0" err="1" smtClean="0"/>
              <a:t>cuDNN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TPU (Tensor Processing Unit)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Supports automatic </a:t>
            </a:r>
            <a:r>
              <a:rPr lang="en-US" dirty="0" err="1" smtClean="0"/>
              <a:t>differention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 Execution for large datasets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9568" y="25603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Tensors (arrays) flow through a dataflow graph where nodes represent units of computation.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2368" y="1475232"/>
            <a:ext cx="1901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Bayesian Modeling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 for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TensorFlow</a:t>
            </a:r>
            <a:r>
              <a:rPr lang="en-US" dirty="0" smtClean="0"/>
              <a:t> APIs</a:t>
            </a:r>
          </a:p>
          <a:p>
            <a:pPr fontAlgn="base"/>
            <a:r>
              <a:rPr lang="en-US" dirty="0">
                <a:hlinkClick r:id="rId2"/>
              </a:rPr>
              <a:t>keras</a:t>
            </a:r>
            <a:r>
              <a:rPr lang="en-US" dirty="0"/>
              <a:t>—Interface for neural networks, with a focus on enabling fast experimentation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>
                <a:hlinkClick r:id="rId3"/>
              </a:rPr>
              <a:t>tfestimators</a:t>
            </a:r>
            <a:r>
              <a:rPr lang="en-US" dirty="0"/>
              <a:t>— Implementations of common model types such as </a:t>
            </a:r>
            <a:r>
              <a:rPr lang="en-US" dirty="0" err="1"/>
              <a:t>regressors</a:t>
            </a:r>
            <a:r>
              <a:rPr lang="en-US" dirty="0"/>
              <a:t> and classifiers.</a:t>
            </a:r>
          </a:p>
          <a:p>
            <a:pPr fontAlgn="base"/>
            <a:r>
              <a:rPr lang="en-US" dirty="0">
                <a:hlinkClick r:id="rId4"/>
              </a:rPr>
              <a:t>tensorflow</a:t>
            </a:r>
            <a:r>
              <a:rPr lang="en-US" dirty="0"/>
              <a:t>—Low-level interface to the </a:t>
            </a:r>
            <a:r>
              <a:rPr lang="en-US" dirty="0" err="1"/>
              <a:t>TensorFlow</a:t>
            </a:r>
            <a:r>
              <a:rPr lang="en-US" dirty="0"/>
              <a:t> computational graph.</a:t>
            </a:r>
          </a:p>
          <a:p>
            <a:r>
              <a:rPr lang="en-US" dirty="0">
                <a:hlinkClick r:id="rId5"/>
              </a:rPr>
              <a:t>tfdatasets</a:t>
            </a:r>
            <a:r>
              <a:rPr lang="en-US" dirty="0"/>
              <a:t>—Scalable input pipelines for </a:t>
            </a:r>
            <a:r>
              <a:rPr lang="en-US" dirty="0" err="1"/>
              <a:t>TensorFlow</a:t>
            </a:r>
            <a:r>
              <a:rPr lang="en-US" dirty="0"/>
              <a:t> models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1" y="1138520"/>
            <a:ext cx="3707652" cy="195578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120" y="4194892"/>
            <a:ext cx="3707652" cy="108448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9646" y="2475145"/>
            <a:ext cx="6142233" cy="340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machine learning technique for classification and prediction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”Learns” by transforming data through many layers of representations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transformation functions are parameterized by weights</a:t>
            </a:r>
          </a:p>
        </p:txBody>
      </p:sp>
    </p:spTree>
    <p:extLst>
      <p:ext uri="{BB962C8B-B14F-4D97-AF65-F5344CB8AC3E}">
        <p14:creationId xmlns:p14="http://schemas.microsoft.com/office/powerpoint/2010/main" val="1855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837" y="2475145"/>
            <a:ext cx="2538445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69" y="3429467"/>
            <a:ext cx="2885611" cy="135623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smtClean="0"/>
              <a:t>Bayesian Modeling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1376" y="3281172"/>
            <a:ext cx="4291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statistical models in R and fit them by MCMC on CPUs and GPUs, using Google </a:t>
            </a:r>
            <a:r>
              <a:rPr lang="en-US" dirty="0" err="1"/>
              <a:t>TensorFlow</a:t>
            </a:r>
            <a:r>
              <a:rPr lang="en-US" dirty="0"/>
              <a:t> 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9" y="553212"/>
            <a:ext cx="445155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5128" r="2105"/>
          <a:stretch/>
        </p:blipFill>
        <p:spPr>
          <a:xfrm>
            <a:off x="20" y="10"/>
            <a:ext cx="7543103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6FBE575-ADF3-4315-B80C-31A7C3B9C0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86B168-E16E-4B63-8BE2-F3ADCDADA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EAB6765-EB8A-4CCD-A352-EF8C521BF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1532" r="5" b="5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615"/>
          <a:stretch/>
        </p:blipFill>
        <p:spPr>
          <a:xfrm>
            <a:off x="8186411" y="2854036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/>
              <a:t>Web Connectivity and</a:t>
            </a:r>
            <a:br>
              <a:rPr lang="en-US" sz="2600"/>
            </a:br>
            <a:r>
              <a:rPr lang="en-US" sz="2600"/>
              <a:t>Javascript Visualizations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Interactive Web Integration:</a:t>
            </a: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Shiny 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Scraping: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RCrawler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rvest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r2d3 - R Interface to D3 Visualizations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Htmlwidgets</a:t>
            </a:r>
          </a:p>
        </p:txBody>
      </p:sp>
    </p:spTree>
    <p:extLst>
      <p:ext uri="{BB962C8B-B14F-4D97-AF65-F5344CB8AC3E}">
        <p14:creationId xmlns:p14="http://schemas.microsoft.com/office/powerpoint/2010/main" val="30632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585716"/>
            <a:ext cx="4486656" cy="11414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Ursa</a:t>
            </a:r>
            <a:r>
              <a:rPr lang="en-US" dirty="0" smtClean="0"/>
              <a:t> LABS 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Apache Arrow Project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28388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431" y="2073592"/>
            <a:ext cx="474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Language-independent memory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Columnar format for flat and hierarchical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performance on CPUs and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" y="3343301"/>
            <a:ext cx="44270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894521"/>
            <a:ext cx="3454047" cy="765313"/>
          </a:xfrm>
        </p:spPr>
        <p:txBody>
          <a:bodyPr/>
          <a:lstStyle/>
          <a:p>
            <a:r>
              <a:rPr lang="en-US" smtClean="0"/>
              <a:t>Some Links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057401"/>
            <a:ext cx="7729728" cy="32850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Apache Arrow - </a:t>
            </a:r>
            <a:r>
              <a:rPr lang="en-US" dirty="0">
                <a:hlinkClick r:id="rId2"/>
              </a:rPr>
              <a:t>https://arrow.apache.org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CVXR - </a:t>
            </a:r>
            <a:r>
              <a:rPr lang="en-US" dirty="0">
                <a:hlinkClick r:id="rId3"/>
              </a:rPr>
              <a:t>https://cvxr.rbind.io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Database connectivity - </a:t>
            </a:r>
            <a:r>
              <a:rPr lang="en-US" dirty="0">
                <a:hlinkClick r:id="rId4"/>
              </a:rPr>
              <a:t>https://db.rstudio.com/databases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Greta - </a:t>
            </a:r>
            <a:r>
              <a:rPr lang="en-US" dirty="0">
                <a:hlinkClick r:id="rId5"/>
              </a:rPr>
              <a:t>https://greta-dev.github.io/greta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NIMBLE - </a:t>
            </a:r>
            <a:r>
              <a:rPr lang="en-US" dirty="0">
                <a:hlinkClick r:id="rId6"/>
              </a:rPr>
              <a:t>https://r-nimble.org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Reticulate </a:t>
            </a:r>
            <a:r>
              <a:rPr lang="en-US" dirty="0" smtClean="0"/>
              <a:t>-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://rstudio.github.io/reticulate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/>
              <a:t>R2d3 -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github.com/rstudio/r2d3</a:t>
            </a:r>
            <a:endParaRPr lang="en-US" dirty="0" smtClean="0"/>
          </a:p>
          <a:p>
            <a:r>
              <a:rPr lang="en-US" dirty="0"/>
              <a:t>Shiny - </a:t>
            </a:r>
            <a:r>
              <a:rPr lang="en-US" dirty="0">
                <a:hlinkClick r:id="rId9"/>
              </a:rPr>
              <a:t>https://shiny.rstudio.com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dirty="0" err="1" smtClean="0"/>
              <a:t>Sparklyr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10"/>
              </a:rPr>
              <a:t>http://spark.rstudio.com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 err="1" smtClean="0"/>
              <a:t>TensorFlow</a:t>
            </a:r>
            <a:r>
              <a:rPr lang="en-US" dirty="0"/>
              <a:t> - </a:t>
            </a:r>
            <a:r>
              <a:rPr lang="en-US" dirty="0">
                <a:hlinkClick r:id="rId11"/>
              </a:rPr>
              <a:t>https://tensorflow.rstudio.com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 err="1" smtClean="0"/>
              <a:t>Ursa</a:t>
            </a:r>
            <a:r>
              <a:rPr lang="en-US" dirty="0"/>
              <a:t> Labs - </a:t>
            </a:r>
            <a:r>
              <a:rPr lang="en-US" dirty="0">
                <a:hlinkClick r:id="rId12"/>
              </a:rPr>
              <a:t>https://ursalabs.org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Nature of 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“One of the attractions of R has always been the ability to compute an interesting result quickly. 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key motivation for the original S remains important now: to give easy access to the best computations for understanding data.”</a:t>
            </a:r>
          </a:p>
          <a:p>
            <a:pPr marL="0" indent="0" algn="l">
              <a:lnSpc>
                <a:spcPct val="90000"/>
              </a:lnSpc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sym typeface="Gill Sans Light"/>
            </a:endParaRPr>
          </a:p>
          <a:p>
            <a:pPr marL="0" indent="0" algn="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Chambers: Extending R, CRC Press</a:t>
            </a:r>
            <a:endParaRPr lang="en-US" sz="2000" dirty="0"/>
          </a:p>
          <a:p>
            <a:pPr marL="0" indent="0" algn="l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27634"/>
          <a:stretch/>
        </p:blipFill>
        <p:spPr>
          <a:xfrm>
            <a:off x="7674608" y="620407"/>
            <a:ext cx="3216086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63" y="620407"/>
            <a:ext cx="4986739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 smtClean="0"/>
              <a:t>R continues to reinvent itself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5271" y="3792820"/>
            <a:ext cx="3794760" cy="2194037"/>
          </a:xfrm>
        </p:spPr>
        <p:txBody>
          <a:bodyPr/>
          <a:lstStyle/>
          <a:p>
            <a:pPr algn="l"/>
            <a:r>
              <a:rPr lang="en-US" sz="3600" dirty="0" smtClean="0"/>
              <a:t>Thank  you</a:t>
            </a:r>
            <a:endParaRPr lang="en-US" sz="3600" dirty="0"/>
          </a:p>
          <a:p>
            <a:pPr algn="l"/>
            <a:r>
              <a:rPr lang="en-US" sz="2000" dirty="0" err="1" smtClean="0"/>
              <a:t>Joseph.rickert@RStudio.com</a:t>
            </a:r>
            <a:endParaRPr lang="en-US" sz="2000" dirty="0" smtClean="0"/>
          </a:p>
          <a:p>
            <a:pPr algn="l"/>
            <a:r>
              <a:rPr lang="en-US" sz="2000" dirty="0" smtClean="0"/>
              <a:t>@</a:t>
            </a:r>
            <a:r>
              <a:rPr lang="en-US" sz="2000" dirty="0" err="1" smtClean="0"/>
              <a:t>RStudioJoe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0324" y="1244867"/>
            <a:ext cx="102684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Connecting R to the Good Stuff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his book, </a:t>
            </a:r>
            <a:r>
              <a:rPr lang="en-US" u="sng" dirty="0">
                <a:latin typeface="Calibri" charset="0"/>
                <a:hlinkClick r:id="rId2"/>
              </a:rPr>
              <a:t>Extending R</a:t>
            </a:r>
            <a:r>
              <a:rPr lang="en-US" dirty="0">
                <a:latin typeface="Calibri" charset="0"/>
              </a:rPr>
              <a:t>, John Chambers writes: </a:t>
            </a:r>
            <a:endParaRPr lang="en-US" dirty="0"/>
          </a:p>
          <a:p>
            <a:pPr marL="457200"/>
            <a:r>
              <a:rPr lang="en-US" dirty="0"/>
              <a:t/>
            </a:r>
            <a:br>
              <a:rPr lang="en-US" dirty="0"/>
            </a:br>
            <a:r>
              <a:rPr lang="en-US" sz="1600" dirty="0">
                <a:latin typeface="Calibri" charset="0"/>
              </a:rPr>
              <a:t>One of the attractions of R has always been the ability to compute an interesting result quickly. A key motivation for the original S remains as important now: to give easy access to the best computations for understanding data.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R developers have taken the challenge implied in John’s statement to heart, and have integrated R with some really “good stuff’ while providing easy access that conforms to natural R workflows. </a:t>
            </a:r>
            <a:r>
              <a:rPr lang="en-US" dirty="0" err="1">
                <a:latin typeface="Calibri" charset="0"/>
              </a:rPr>
              <a:t>Rcpp</a:t>
            </a:r>
            <a:r>
              <a:rPr lang="en-US" dirty="0">
                <a:latin typeface="Calibri" charset="0"/>
              </a:rPr>
              <a:t> and Shiny, for example, are both spectacularly successful projects in which R developers expanded the reach of R by connecting to external resources.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charset="0"/>
              </a:rPr>
              <a:t>In this talk, I will survey the ongoing work to connect R to “good stuff” such as the </a:t>
            </a:r>
            <a:r>
              <a:rPr lang="en-US" u="sng" dirty="0">
                <a:latin typeface="Calibri" charset="0"/>
                <a:hlinkClick r:id="rId3"/>
              </a:rPr>
              <a:t>CVX</a:t>
            </a:r>
            <a:r>
              <a:rPr lang="en-US" dirty="0">
                <a:latin typeface="Calibri" charset="0"/>
              </a:rPr>
              <a:t> optimization software, the </a:t>
            </a:r>
            <a:r>
              <a:rPr lang="en-US" u="sng" dirty="0">
                <a:latin typeface="Calibri" charset="0"/>
                <a:hlinkClick r:id="rId4"/>
              </a:rPr>
              <a:t>Stan</a:t>
            </a:r>
            <a:r>
              <a:rPr lang="en-US" dirty="0">
                <a:latin typeface="Calibri" charset="0"/>
              </a:rPr>
              <a:t> Bayesian engine, </a:t>
            </a:r>
            <a:r>
              <a:rPr lang="en-US" u="sng" dirty="0">
                <a:latin typeface="Calibri" charset="0"/>
                <a:hlinkClick r:id="rId5"/>
              </a:rPr>
              <a:t>Spark</a:t>
            </a:r>
            <a:r>
              <a:rPr lang="en-US" dirty="0">
                <a:latin typeface="Calibri" charset="0"/>
              </a:rPr>
              <a:t>, </a:t>
            </a:r>
            <a:r>
              <a:rPr lang="en-US" u="sng" dirty="0">
                <a:latin typeface="Calibri" charset="0"/>
                <a:hlinkClick r:id="rId6"/>
              </a:rPr>
              <a:t>Keras</a:t>
            </a:r>
            <a:r>
              <a:rPr lang="en-US" dirty="0">
                <a:latin typeface="Calibri" charset="0"/>
              </a:rPr>
              <a:t> and </a:t>
            </a:r>
            <a:r>
              <a:rPr lang="en-US" u="sng" dirty="0">
                <a:latin typeface="Calibri" charset="0"/>
                <a:hlinkClick r:id="rId7"/>
              </a:rPr>
              <a:t>TensorFlow</a:t>
            </a:r>
            <a:r>
              <a:rPr lang="en-US" dirty="0">
                <a:latin typeface="Calibri" charset="0"/>
              </a:rPr>
              <a:t>; and provide some code examples including using the  </a:t>
            </a:r>
            <a:r>
              <a:rPr lang="en-US" u="sng" dirty="0">
                <a:latin typeface="Calibri" charset="0"/>
                <a:hlinkClick r:id="rId8"/>
              </a:rPr>
              <a:t>sparlkyr</a:t>
            </a:r>
            <a:r>
              <a:rPr lang="en-US" dirty="0">
                <a:latin typeface="Calibri" charset="0"/>
              </a:rPr>
              <a:t> package to run machine learning models on Spark and the </a:t>
            </a:r>
            <a:r>
              <a:rPr lang="en-US" u="sng" dirty="0">
                <a:latin typeface="Calibri" charset="0"/>
                <a:hlinkClick r:id="rId9"/>
              </a:rPr>
              <a:t>keras</a:t>
            </a:r>
            <a:r>
              <a:rPr lang="en-US" dirty="0">
                <a:latin typeface="Calibri" charset="0"/>
              </a:rPr>
              <a:t> package to run deep learning and other models on </a:t>
            </a:r>
            <a:r>
              <a:rPr lang="en-US" dirty="0" err="1">
                <a:latin typeface="Calibri" charset="0"/>
              </a:rPr>
              <a:t>TensorFlow</a:t>
            </a:r>
            <a:r>
              <a:rPr lang="en-US" dirty="0">
                <a:latin typeface="Calibri" charset="0"/>
              </a:rPr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67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842" y="285423"/>
            <a:ext cx="7486061" cy="822960"/>
          </a:xfrm>
        </p:spPr>
        <p:txBody>
          <a:bodyPr/>
          <a:lstStyle/>
          <a:p>
            <a:r>
              <a:rPr lang="en-US" dirty="0" smtClean="0"/>
              <a:t>S was conceived as an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4" y="1760946"/>
            <a:ext cx="7637072" cy="466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432" y="1760946"/>
            <a:ext cx="39362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 half </a:t>
            </a:r>
            <a:r>
              <a:rPr lang="en-US" dirty="0" smtClean="0"/>
              <a:t>John Chambers’ </a:t>
            </a:r>
            <a:r>
              <a:rPr lang="en-US" dirty="0"/>
              <a:t>famous diagram from that </a:t>
            </a:r>
            <a:r>
              <a:rPr lang="en-US" dirty="0" smtClean="0"/>
              <a:t>afternoon in May 1976 indicates </a:t>
            </a:r>
            <a:r>
              <a:rPr lang="en-US" dirty="0"/>
              <a:t>their intention to design a software interface so that one could call an arbitrary Fortran subroutine, ABC, by wrapping it in some simplified calling syntax: XABC( 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/>
              <a:t>The main idea was to bring the best computational facilities to the people doing the analysis. As John phrased it: “combine serious computational challenges with convenience”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842" y="6150820"/>
            <a:ext cx="30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- http://bit.ly/1y4vwwL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15322240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5161" y="762851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</a:rPr>
              <a:t>Connecting to The Good Stuff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236" y="3512687"/>
            <a:ext cx="3314899" cy="2589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Methods of Connecting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Simple Import / 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Database connections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DSL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Language Interfaces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Sharing Data structures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6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99FE660-E3DF-47E7-962D-66C6F6CE0D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C29FEE-8E8F-43D5-AD23-EB4060B4D9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846" y="1293275"/>
            <a:ext cx="6135329" cy="4279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659" y="964692"/>
            <a:ext cx="3790190" cy="83939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500" dirty="0"/>
              <a:t>Reticulate Package: </a:t>
            </a:r>
            <a:br>
              <a:rPr lang="en-US" sz="1500" dirty="0"/>
            </a:br>
            <a:r>
              <a:rPr lang="en-US" sz="1500" dirty="0"/>
              <a:t>R Interface to Python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311249" y="1977081"/>
            <a:ext cx="3390600" cy="4287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reticulate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provides a comprehensive set of tools for interoperability between Python and R: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Calling Python from R: 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R Markdown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sourcing Python scripts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importing Python modules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Python interactively within an R session.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between R and Python objects (e.g., between R and Pandas data frames, or between R matrices and NumPy arrays).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Bind to different versions of Python including virtual environments and Conda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7839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849" y="427979"/>
            <a:ext cx="7729728" cy="1188720"/>
          </a:xfrm>
        </p:spPr>
        <p:txBody>
          <a:bodyPr/>
          <a:lstStyle/>
          <a:p>
            <a:r>
              <a:rPr lang="en-US" dirty="0" smtClean="0"/>
              <a:t>Leveraging Reticulate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81151" y="3534032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reticulate</a:t>
            </a:r>
          </a:p>
        </p:txBody>
      </p:sp>
      <p:sp>
        <p:nvSpPr>
          <p:cNvPr id="11" name="Oval 10"/>
          <p:cNvSpPr/>
          <p:nvPr/>
        </p:nvSpPr>
        <p:spPr>
          <a:xfrm>
            <a:off x="3185918" y="2377657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Python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6003259" y="2118165"/>
            <a:ext cx="185563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TensorFlow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404516" y="2435841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Greta</a:t>
            </a:r>
          </a:p>
        </p:txBody>
      </p:sp>
      <p:sp>
        <p:nvSpPr>
          <p:cNvPr id="14" name="Oval 13"/>
          <p:cNvSpPr/>
          <p:nvPr/>
        </p:nvSpPr>
        <p:spPr>
          <a:xfrm>
            <a:off x="4122906" y="5036395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CVXR</a:t>
            </a:r>
          </a:p>
        </p:txBody>
      </p:sp>
      <p:sp>
        <p:nvSpPr>
          <p:cNvPr id="16" name="Oval 15"/>
          <p:cNvSpPr/>
          <p:nvPr/>
        </p:nvSpPr>
        <p:spPr>
          <a:xfrm>
            <a:off x="5998077" y="4164226"/>
            <a:ext cx="205527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Commercial solvers</a:t>
            </a:r>
            <a:endParaRPr lang="en-US" dirty="0" smtClean="0"/>
          </a:p>
        </p:txBody>
      </p:sp>
      <p:sp>
        <p:nvSpPr>
          <p:cNvPr id="17" name="Oval 16"/>
          <p:cNvSpPr/>
          <p:nvPr/>
        </p:nvSpPr>
        <p:spPr>
          <a:xfrm>
            <a:off x="8810238" y="4164226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3239983" y="3610763"/>
            <a:ext cx="164557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XRPython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672151" y="5209390"/>
            <a:ext cx="15137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10" idx="0"/>
            <a:endCxn id="11" idx="2"/>
          </p:cNvCxnSpPr>
          <p:nvPr/>
        </p:nvCxnSpPr>
        <p:spPr>
          <a:xfrm flipV="1">
            <a:off x="1838035" y="2834857"/>
            <a:ext cx="1347883" cy="69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99685" y="2579959"/>
            <a:ext cx="1307214" cy="1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58898" y="2635564"/>
            <a:ext cx="1545618" cy="21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2594918" y="3991232"/>
            <a:ext cx="639297" cy="5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0"/>
          </p:cNvCxnSpPr>
          <p:nvPr/>
        </p:nvCxnSpPr>
        <p:spPr>
          <a:xfrm>
            <a:off x="1938988" y="4465972"/>
            <a:ext cx="490047" cy="74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</p:cNvCxnSpPr>
          <p:nvPr/>
        </p:nvCxnSpPr>
        <p:spPr>
          <a:xfrm>
            <a:off x="2373232" y="4314521"/>
            <a:ext cx="1858134" cy="10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7"/>
            <a:endCxn id="16" idx="2"/>
          </p:cNvCxnSpPr>
          <p:nvPr/>
        </p:nvCxnSpPr>
        <p:spPr>
          <a:xfrm flipV="1">
            <a:off x="5414987" y="4621426"/>
            <a:ext cx="583090" cy="54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5"/>
            <a:endCxn id="17" idx="1"/>
          </p:cNvCxnSpPr>
          <p:nvPr/>
        </p:nvCxnSpPr>
        <p:spPr>
          <a:xfrm>
            <a:off x="7587146" y="2898654"/>
            <a:ext cx="1444778" cy="139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54577" y="5697867"/>
            <a:ext cx="244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R package</a:t>
            </a:r>
          </a:p>
          <a:p>
            <a:r>
              <a:rPr lang="en-US" dirty="0" smtClean="0"/>
              <a:t>White -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58" y="570491"/>
            <a:ext cx="4486656" cy="1458989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4326" y="2228558"/>
            <a:ext cx="617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probabilistic programming language for Bayesian inference and optimization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Stan program computes the log-posterior density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Code is compiled and run with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 is a set of posterior simulations of the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/>
              <a:t>the no-U-turn </a:t>
            </a:r>
            <a:r>
              <a:rPr lang="en-US" dirty="0" smtClean="0"/>
              <a:t>sampler, </a:t>
            </a:r>
            <a:r>
              <a:rPr lang="en-US" dirty="0"/>
              <a:t>an adaptive variant of Hamiltonian Monte </a:t>
            </a:r>
            <a:r>
              <a:rPr lang="en-US" dirty="0" smtClean="0"/>
              <a:t>Carlo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from R with </a:t>
            </a:r>
            <a:r>
              <a:rPr lang="en-US" dirty="0" err="1" smtClean="0"/>
              <a:t>rstan</a:t>
            </a:r>
            <a:r>
              <a:rPr lang="en-US" dirty="0" smtClean="0"/>
              <a:t> package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614185"/>
            <a:ext cx="3011424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7" y="4813881"/>
            <a:ext cx="3223679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27" y="317579"/>
            <a:ext cx="50108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824" y="657792"/>
            <a:ext cx="4816474" cy="11188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CVXR is a DSL for formulating and solving convex optimization Problems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0159" y="5821404"/>
            <a:ext cx="5154603" cy="1036596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https://cvxr.rbind.io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://web.stanford.edu/~</a:t>
            </a:r>
            <a:r>
              <a:rPr lang="en-US" dirty="0" smtClean="0">
                <a:hlinkClick r:id="rId3"/>
              </a:rPr>
              <a:t>boyd/papers/pdf/cvxr_paper.pdf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59" y="841595"/>
            <a:ext cx="5757626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716" y="2200648"/>
            <a:ext cx="481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CVXR </a:t>
            </a:r>
            <a:r>
              <a:rPr lang="en-US" dirty="0" smtClean="0"/>
              <a:t>provides </a:t>
            </a:r>
            <a:r>
              <a:rPr lang="en-US" dirty="0"/>
              <a:t>an object-oriented modeling language for convex </a:t>
            </a:r>
            <a:r>
              <a:rPr lang="en-US" dirty="0" smtClean="0"/>
              <a:t>optimization. </a:t>
            </a:r>
            <a:r>
              <a:rPr lang="en-US" dirty="0"/>
              <a:t>It allows the user to formulate convex optimization problems in a natural mathematical syntax rather than the restrictive standard form required by most solvers.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blackWhite">
          <a:xfrm>
            <a:off x="681716" y="4165529"/>
            <a:ext cx="4855583" cy="201755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0825" y="4325257"/>
            <a:ext cx="4738256" cy="1698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6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8D39262-9511-4F20-8344-1B9DA68877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924495-5138-4BB6-B18C-C83EC0434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8AFF86-4DDC-4A60-AC4C-48C6DAE56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1028260"/>
            <a:ext cx="2161366" cy="145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1007827"/>
            <a:ext cx="2090609" cy="148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976" y="2883899"/>
            <a:ext cx="4425123" cy="271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400" dirty="0"/>
              <a:t>NIMBLE</a:t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N</a:t>
            </a:r>
            <a:r>
              <a:rPr lang="en-US" sz="1400" dirty="0"/>
              <a:t>umerical </a:t>
            </a:r>
            <a:r>
              <a:rPr lang="en-US" sz="1400" dirty="0">
                <a:solidFill>
                  <a:srgbClr val="FF0000"/>
                </a:solidFill>
              </a:rPr>
              <a:t>I</a:t>
            </a:r>
            <a:r>
              <a:rPr lang="en-US" sz="1400" dirty="0"/>
              <a:t>nference for Statistical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/>
              <a:t>odels Using </a:t>
            </a:r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ayesian and </a:t>
            </a:r>
            <a:r>
              <a:rPr lang="en-US" sz="1400" dirty="0">
                <a:solidFill>
                  <a:srgbClr val="FF0000"/>
                </a:solidFill>
              </a:rPr>
              <a:t>L</a:t>
            </a:r>
            <a:r>
              <a:rPr lang="en-US" sz="1400" dirty="0"/>
              <a:t>ikelihood </a:t>
            </a:r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412" y="2962099"/>
            <a:ext cx="4940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DSL for Hierarchical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Built on 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Uses BUGs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Model from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Separates Setup from Model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Compiles R Code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24798</TotalTime>
  <Words>736</Words>
  <Application>Microsoft Macintosh PowerPoint</Application>
  <PresentationFormat>Widescreen</PresentationFormat>
  <Paragraphs>183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Gill Sans</vt:lpstr>
      <vt:lpstr>Gill Sans Light</vt:lpstr>
      <vt:lpstr>Gill Sans MT</vt:lpstr>
      <vt:lpstr>Mangal</vt:lpstr>
      <vt:lpstr>Arial</vt:lpstr>
      <vt:lpstr>Parcel</vt:lpstr>
      <vt:lpstr>PowerPoint Presentation</vt:lpstr>
      <vt:lpstr>The Nature of R</vt:lpstr>
      <vt:lpstr>S was conceived as an Interface</vt:lpstr>
      <vt:lpstr>PowerPoint Presentation</vt:lpstr>
      <vt:lpstr>Reticulate Package:  R Interface to Python </vt:lpstr>
      <vt:lpstr>Leveraging Reticulate</vt:lpstr>
      <vt:lpstr>PowerPoint Presentation</vt:lpstr>
      <vt:lpstr>CVXR is a DSL for formulating and solving convex optimization Problems</vt:lpstr>
      <vt:lpstr>NIMBLE Numerical Inference for Statistical Models Using Bayesian and Likelihood Estimation</vt:lpstr>
      <vt:lpstr>Tidyverse: A DSL For Data Science </vt:lpstr>
      <vt:lpstr>DataBase Connectivity</vt:lpstr>
      <vt:lpstr>Sparklyr: R interface for Apache Spark</vt:lpstr>
      <vt:lpstr>Tensorflow</vt:lpstr>
      <vt:lpstr>R Packages for Tensorflow</vt:lpstr>
      <vt:lpstr>Deep learning</vt:lpstr>
      <vt:lpstr>Bayesian Modeling</vt:lpstr>
      <vt:lpstr>Web Connectivity and Javascript Visualizations</vt:lpstr>
      <vt:lpstr>Ursa LABS  &amp; The Apache Arrow Project</vt:lpstr>
      <vt:lpstr>Some Links</vt:lpstr>
      <vt:lpstr>R continues to reinvent itself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157</cp:revision>
  <dcterms:created xsi:type="dcterms:W3CDTF">2017-08-10T05:40:14Z</dcterms:created>
  <dcterms:modified xsi:type="dcterms:W3CDTF">2018-06-23T20:33:22Z</dcterms:modified>
</cp:coreProperties>
</file>